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handoutMasterIdLst>
    <p:handoutMasterId r:id="rId15"/>
  </p:handoutMasterIdLst>
  <p:sldIdLst>
    <p:sldId id="292" r:id="rId5"/>
    <p:sldId id="299" r:id="rId6"/>
    <p:sldId id="297" r:id="rId7"/>
    <p:sldId id="301" r:id="rId8"/>
    <p:sldId id="293" r:id="rId9"/>
    <p:sldId id="302" r:id="rId10"/>
    <p:sldId id="303" r:id="rId11"/>
    <p:sldId id="300" r:id="rId12"/>
    <p:sldId id="289"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36" userDrawn="1">
          <p15:clr>
            <a:srgbClr val="A4A3A4"/>
          </p15:clr>
        </p15:guide>
        <p15:guide id="2" pos="31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4400"/>
    <a:srgbClr val="446992"/>
    <a:srgbClr val="AEC2D8"/>
    <a:srgbClr val="98432A"/>
    <a:srgbClr val="44678D"/>
    <a:srgbClr val="263E5A"/>
    <a:srgbClr val="D6E0EB"/>
    <a:srgbClr val="728DAB"/>
    <a:srgbClr val="C95B3A"/>
    <a:srgbClr val="2D4C6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37B783-0872-0000-CC5F-08DFF463C374}" v="42" dt="2026-04-07T15:03:09.170"/>
  </p1510:revLst>
</p1510:revInfo>
</file>

<file path=ppt/tableStyles.xml><?xml version="1.0" encoding="utf-8"?>
<a:tblStyleLst xmlns:a="http://schemas.openxmlformats.org/drawingml/2006/main" def="{9DCAF9ED-07DC-4A11-8D7F-57B35C25682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839" autoAdjust="0"/>
  </p:normalViewPr>
  <p:slideViewPr>
    <p:cSldViewPr snapToGrid="0" showGuides="1">
      <p:cViewPr varScale="1">
        <p:scale>
          <a:sx n="105" d="100"/>
          <a:sy n="105" d="100"/>
        </p:scale>
        <p:origin x="834" y="102"/>
      </p:cViewPr>
      <p:guideLst>
        <p:guide orient="horz" pos="1536"/>
        <p:guide pos="312"/>
      </p:guideLst>
    </p:cSldViewPr>
  </p:slideViewPr>
  <p:outlineViewPr>
    <p:cViewPr>
      <p:scale>
        <a:sx n="33" d="100"/>
        <a:sy n="33" d="100"/>
      </p:scale>
      <p:origin x="0" y="0"/>
    </p:cViewPr>
  </p:outlineViewPr>
  <p:notesTextViewPr>
    <p:cViewPr>
      <p:scale>
        <a:sx n="1" d="1"/>
        <a:sy n="1" d="1"/>
      </p:scale>
      <p:origin x="0" y="0"/>
    </p:cViewPr>
  </p:notesTextViewPr>
  <p:sorterViewPr>
    <p:cViewPr>
      <p:scale>
        <a:sx n="150" d="100"/>
        <a:sy n="150" d="100"/>
      </p:scale>
      <p:origin x="0" y="0"/>
    </p:cViewPr>
  </p:sorterViewPr>
  <p:notesViewPr>
    <p:cSldViewPr snapToGrid="0">
      <p:cViewPr varScale="1">
        <p:scale>
          <a:sx n="58" d="100"/>
          <a:sy n="58" d="100"/>
        </p:scale>
        <p:origin x="2491"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7E3961-5613-64C6-63C3-6085D0CDAE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06D1F08-FF42-95F6-3130-AE63E56048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D26A2A-0A96-0647-84E5-C82F2EFD9474}" type="datetimeFigureOut">
              <a:rPr lang="en-US" smtClean="0"/>
              <a:t>4/13/2026</a:t>
            </a:fld>
            <a:endParaRPr lang="en-US" dirty="0"/>
          </a:p>
        </p:txBody>
      </p:sp>
      <p:sp>
        <p:nvSpPr>
          <p:cNvPr id="4" name="Footer Placeholder 3">
            <a:extLst>
              <a:ext uri="{FF2B5EF4-FFF2-40B4-BE49-F238E27FC236}">
                <a16:creationId xmlns:a16="http://schemas.microsoft.com/office/drawing/2014/main" id="{4CD5B35B-A046-EC3C-A80E-3D9D12C1498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202DDE3-703C-8B4C-9506-EC0A39AACDD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8DC1D1-B6C2-C644-8BF1-C34DBFFE1C78}" type="slidenum">
              <a:rPr lang="en-US" smtClean="0"/>
              <a:t>‹#›</a:t>
            </a:fld>
            <a:endParaRPr lang="en-US" dirty="0"/>
          </a:p>
        </p:txBody>
      </p:sp>
    </p:spTree>
    <p:extLst>
      <p:ext uri="{BB962C8B-B14F-4D97-AF65-F5344CB8AC3E}">
        <p14:creationId xmlns:p14="http://schemas.microsoft.com/office/powerpoint/2010/main" val="933479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a:extLst>
              <a:ext uri="{FF2B5EF4-FFF2-40B4-BE49-F238E27FC236}">
                <a16:creationId xmlns:a16="http://schemas.microsoft.com/office/drawing/2014/main" id="{0D2594CA-29C5-062F-2EA7-C593B096C62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9" name="Slide Image Placeholder 8">
            <a:extLst>
              <a:ext uri="{FF2B5EF4-FFF2-40B4-BE49-F238E27FC236}">
                <a16:creationId xmlns:a16="http://schemas.microsoft.com/office/drawing/2014/main" id="{E04BB896-BA64-B358-A066-15B96D23BC8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a:extLst>
              <a:ext uri="{FF2B5EF4-FFF2-40B4-BE49-F238E27FC236}">
                <a16:creationId xmlns:a16="http://schemas.microsoft.com/office/drawing/2014/main" id="{5EFA2818-7747-F326-294F-EEAC9BEF6EBD}"/>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11" name="Date Placeholder 10">
            <a:extLst>
              <a:ext uri="{FF2B5EF4-FFF2-40B4-BE49-F238E27FC236}">
                <a16:creationId xmlns:a16="http://schemas.microsoft.com/office/drawing/2014/main" id="{6B76E0F0-B7F9-756A-3EA4-2114B75370E5}"/>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0CF20C-6BCC-41A4-8C16-5A346425718D}" type="datetimeFigureOut">
              <a:rPr lang="en-US" smtClean="0"/>
              <a:t>4/13/2026</a:t>
            </a:fld>
            <a:endParaRPr lang="en-US" dirty="0"/>
          </a:p>
        </p:txBody>
      </p:sp>
      <p:sp>
        <p:nvSpPr>
          <p:cNvPr id="12" name="Notes Placeholder 11">
            <a:extLst>
              <a:ext uri="{FF2B5EF4-FFF2-40B4-BE49-F238E27FC236}">
                <a16:creationId xmlns:a16="http://schemas.microsoft.com/office/drawing/2014/main" id="{5161C21F-108C-0F07-CDDD-AFB8DDBF6941}"/>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a:extLst>
              <a:ext uri="{FF2B5EF4-FFF2-40B4-BE49-F238E27FC236}">
                <a16:creationId xmlns:a16="http://schemas.microsoft.com/office/drawing/2014/main" id="{A507CBA7-2A1E-725E-35DA-D1CFF08EC633}"/>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60679C-80C7-4E7D-9614-ABA41C5B2858}" type="slidenum">
              <a:rPr lang="en-US" smtClean="0"/>
              <a:t>‹#›</a:t>
            </a:fld>
            <a:endParaRPr lang="en-US" dirty="0"/>
          </a:p>
        </p:txBody>
      </p:sp>
    </p:spTree>
    <p:extLst>
      <p:ext uri="{BB962C8B-B14F-4D97-AF65-F5344CB8AC3E}">
        <p14:creationId xmlns:p14="http://schemas.microsoft.com/office/powerpoint/2010/main" val="422665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1</a:t>
            </a:fld>
            <a:endParaRPr lang="en-US" altLang="zh-CN" noProof="0" dirty="0"/>
          </a:p>
        </p:txBody>
      </p:sp>
    </p:spTree>
    <p:extLst>
      <p:ext uri="{BB962C8B-B14F-4D97-AF65-F5344CB8AC3E}">
        <p14:creationId xmlns:p14="http://schemas.microsoft.com/office/powerpoint/2010/main" val="681593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5</a:t>
            </a:fld>
            <a:endParaRPr lang="en-US" altLang="zh-CN" noProof="0" dirty="0"/>
          </a:p>
        </p:txBody>
      </p:sp>
    </p:spTree>
    <p:extLst>
      <p:ext uri="{BB962C8B-B14F-4D97-AF65-F5344CB8AC3E}">
        <p14:creationId xmlns:p14="http://schemas.microsoft.com/office/powerpoint/2010/main" val="2093800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127D3-916D-832C-435E-16758E089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BB3314-5DA9-C2A6-98B9-C811AB93C3EF}"/>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AC801F3D-C07A-E790-33C0-349A2F96CAC4}"/>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C28B8F15-4BA6-569B-4C51-1B7CC4F9B2F7}"/>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6</a:t>
            </a:fld>
            <a:endParaRPr lang="en-US" altLang="zh-CN" noProof="0" dirty="0"/>
          </a:p>
        </p:txBody>
      </p:sp>
    </p:spTree>
    <p:extLst>
      <p:ext uri="{BB962C8B-B14F-4D97-AF65-F5344CB8AC3E}">
        <p14:creationId xmlns:p14="http://schemas.microsoft.com/office/powerpoint/2010/main" val="2155115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B770B-B55D-C6BA-C7E2-8D74496373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22722-6408-081E-7BFA-C9FADEBAD92B}"/>
              </a:ext>
            </a:extLst>
          </p:cNvPr>
          <p:cNvSpPr>
            <a:spLocks noGrp="1" noRot="1" noChangeAspect="1"/>
          </p:cNvSpPr>
          <p:nvPr>
            <p:ph type="sldImg"/>
          </p:nvPr>
        </p:nvSpPr>
        <p:spPr>
          <a:xfrm>
            <a:off x="685800" y="1143000"/>
            <a:ext cx="5486400" cy="3086100"/>
          </a:xfrm>
          <a:prstGeom prst="rect">
            <a:avLst/>
          </a:prstGeom>
        </p:spPr>
      </p:sp>
      <p:sp>
        <p:nvSpPr>
          <p:cNvPr id="3" name="Notes Placeholder 2">
            <a:extLst>
              <a:ext uri="{FF2B5EF4-FFF2-40B4-BE49-F238E27FC236}">
                <a16:creationId xmlns:a16="http://schemas.microsoft.com/office/drawing/2014/main" id="{CB5531DD-00A0-03EF-3903-6F8CEFB37DA5}"/>
              </a:ext>
            </a:extLst>
          </p:cNvPr>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079B4477-58E8-49E3-48ED-30D050FF9BAA}"/>
              </a:ext>
            </a:extLst>
          </p:cNvPr>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8</a:t>
            </a:fld>
            <a:endParaRPr lang="en-US" altLang="zh-CN" noProof="0" dirty="0"/>
          </a:p>
        </p:txBody>
      </p:sp>
    </p:spTree>
    <p:extLst>
      <p:ext uri="{BB962C8B-B14F-4D97-AF65-F5344CB8AC3E}">
        <p14:creationId xmlns:p14="http://schemas.microsoft.com/office/powerpoint/2010/main" val="4018565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fld id="{017105BD-6D6F-49DB-9DE4-D4A6452D7E5F}" type="slidenum">
              <a:rPr lang="en-US" altLang="zh-CN" noProof="0" smtClean="0"/>
              <a:t>9</a:t>
            </a:fld>
            <a:endParaRPr lang="en-US" altLang="zh-CN" noProof="0" dirty="0"/>
          </a:p>
        </p:txBody>
      </p:sp>
    </p:spTree>
    <p:extLst>
      <p:ext uri="{BB962C8B-B14F-4D97-AF65-F5344CB8AC3E}">
        <p14:creationId xmlns:p14="http://schemas.microsoft.com/office/powerpoint/2010/main" val="11818200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solidFill>
          <a:schemeClr val="accent6"/>
        </a:solidFill>
        <a:effectLst/>
      </p:bgPr>
    </p:bg>
    <p:spTree>
      <p:nvGrpSpPr>
        <p:cNvPr id="1" name=""/>
        <p:cNvGrpSpPr/>
        <p:nvPr/>
      </p:nvGrpSpPr>
      <p:grpSpPr>
        <a:xfrm>
          <a:off x="0" y="0"/>
          <a:ext cx="0" cy="0"/>
          <a:chOff x="0" y="0"/>
          <a:chExt cx="0" cy="0"/>
        </a:xfrm>
      </p:grpSpPr>
      <p:pic>
        <p:nvPicPr>
          <p:cNvPr id="13" name="Shape 33">
            <a:extLst>
              <a:ext uri="{FF2B5EF4-FFF2-40B4-BE49-F238E27FC236}">
                <a16:creationId xmlns:a16="http://schemas.microsoft.com/office/drawing/2014/main" id="{4D81E37E-7366-D88D-83B8-BBA577CA462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9897686" y="1064464"/>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pic>
        <p:nvPicPr>
          <p:cNvPr id="12" name="Shape 31">
            <a:extLst>
              <a:ext uri="{FF2B5EF4-FFF2-40B4-BE49-F238E27FC236}">
                <a16:creationId xmlns:a16="http://schemas.microsoft.com/office/drawing/2014/main" id="{A2E096B7-3B4F-355B-58E5-41784AC8BE29}"/>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a:ext>
            </a:extLst>
          </a:blip>
          <a:srcRect t="2555" b="2555"/>
          <a:stretch>
            <a:fillRect/>
          </a:stretch>
        </p:blipFill>
        <p:spPr>
          <a:xfrm>
            <a:off x="6284315" y="3984454"/>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1144292" y="731520"/>
            <a:ext cx="5029200" cy="3291840"/>
          </a:xfrm>
        </p:spPr>
        <p:txBody>
          <a:bodyPr anchor="b">
            <a:normAutofit/>
          </a:bodyPr>
          <a:lstStyle>
            <a:lvl1pPr>
              <a:defRPr sz="4800"/>
            </a:lvl1pPr>
          </a:lstStyle>
          <a:p>
            <a:r>
              <a:rPr lang="en-US" noProof="0"/>
              <a:t>Click to edit Master title style</a:t>
            </a:r>
            <a:endParaRPr lang="en-US" noProof="0" dirty="0"/>
          </a:p>
        </p:txBody>
      </p:sp>
      <p:cxnSp>
        <p:nvCxnSpPr>
          <p:cNvPr id="24" name="Straight Connector 2">
            <a:extLst>
              <a:ext uri="{FF2B5EF4-FFF2-40B4-BE49-F238E27FC236}">
                <a16:creationId xmlns:a16="http://schemas.microsoft.com/office/drawing/2014/main" id="{F1FCCFDB-D985-4322-AC87-F69214893708}"/>
              </a:ext>
            </a:extLst>
          </p:cNvPr>
          <p:cNvCxnSpPr/>
          <p:nvPr userDrawn="1"/>
        </p:nvCxnSpPr>
        <p:spPr>
          <a:xfrm>
            <a:off x="1168533" y="4172084"/>
            <a:ext cx="0" cy="760288"/>
          </a:xfrm>
          <a:prstGeom prst="line">
            <a:avLst/>
          </a:prstGeom>
          <a:noFill/>
          <a:ln w="19050" cap="flat" cmpd="sng" algn="ctr">
            <a:solidFill>
              <a:srgbClr val="D84400"/>
            </a:solidFill>
            <a:prstDash val="solid"/>
            <a:miter lim="800000"/>
          </a:ln>
          <a:effectLst/>
        </p:spPr>
      </p:cxn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1260894" y="4172084"/>
            <a:ext cx="4912598" cy="914400"/>
          </a:xfrm>
          <a:prstGeom prst="rect">
            <a:avLst/>
          </a:prstGeom>
        </p:spPr>
        <p:txBody>
          <a:bodyPr>
            <a:normAutofit/>
          </a:bodyPr>
          <a:lstStyle>
            <a:lvl1pPr marL="0" indent="0">
              <a:lnSpc>
                <a:spcPct val="100000"/>
              </a:lnSpc>
              <a:buNone/>
              <a:defRPr sz="2000" b="0">
                <a:solidFill>
                  <a:schemeClr val="bg1"/>
                </a:solidFill>
              </a:defRPr>
            </a:lvl1pPr>
            <a:lvl2pPr>
              <a:defRPr sz="1000"/>
            </a:lvl2pPr>
            <a:lvl3pPr>
              <a:defRPr sz="900"/>
            </a:lvl3pPr>
            <a:lvl4pPr>
              <a:defRPr sz="800"/>
            </a:lvl4pPr>
            <a:lvl5pPr>
              <a:defRPr sz="800"/>
            </a:lvl5pPr>
          </a:lstStyle>
          <a:p>
            <a:pPr lvl="0"/>
            <a:r>
              <a:rPr lang="en-US" altLang="zh-CN" noProof="0"/>
              <a:t>Click to edit Master text styles</a:t>
            </a:r>
          </a:p>
        </p:txBody>
      </p:sp>
      <p:sp>
        <p:nvSpPr>
          <p:cNvPr id="47" name="Content placeholder 47">
            <a:extLst>
              <a:ext uri="{FF2B5EF4-FFF2-40B4-BE49-F238E27FC236}">
                <a16:creationId xmlns:a16="http://schemas.microsoft.com/office/drawing/2014/main" id="{0FFAAB58-ABE4-41AC-B94E-432936CE0301}"/>
              </a:ext>
            </a:extLst>
          </p:cNvPr>
          <p:cNvSpPr>
            <a:spLocks noGrp="1"/>
          </p:cNvSpPr>
          <p:nvPr>
            <p:ph type="pic" sz="quarter" idx="47" hasCustomPrompt="1"/>
          </p:nvPr>
        </p:nvSpPr>
        <p:spPr>
          <a:xfrm>
            <a:off x="6742557" y="821836"/>
            <a:ext cx="4405503" cy="5066346"/>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dirty="0"/>
              <a:t>Click icon to add picture≈≈</a:t>
            </a:r>
          </a:p>
        </p:txBody>
      </p:sp>
      <p:sp>
        <p:nvSpPr>
          <p:cNvPr id="9" name="Freeform: Shape 11">
            <a:extLst>
              <a:ext uri="{FF2B5EF4-FFF2-40B4-BE49-F238E27FC236}">
                <a16:creationId xmlns:a16="http://schemas.microsoft.com/office/drawing/2014/main" id="{9ECA281C-F2CB-AE9D-DCD6-F94D3FEE2E67}"/>
              </a:ext>
            </a:extLst>
          </p:cNvPr>
          <p:cNvSpPr/>
          <p:nvPr userDrawn="1"/>
        </p:nvSpPr>
        <p:spPr>
          <a:xfrm>
            <a:off x="7441324" y="5568778"/>
            <a:ext cx="829927" cy="949454"/>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3496649517"/>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5518B595-5A04-0768-52B1-73F11E4754EA}"/>
              </a:ext>
            </a:extLst>
          </p:cNvPr>
          <p:cNvSpPr>
            <a:spLocks noGrp="1"/>
          </p:cNvSpPr>
          <p:nvPr>
            <p:ph type="title"/>
          </p:nvPr>
        </p:nvSpPr>
        <p:spPr>
          <a:xfrm>
            <a:off x="914400" y="3429000"/>
            <a:ext cx="4206240" cy="2377440"/>
          </a:xfrm>
        </p:spPr>
        <p:txBody>
          <a:bodyPr anchor="t">
            <a:noAutofit/>
          </a:bodyPr>
          <a:lstStyle>
            <a:lvl1pPr>
              <a:defRPr sz="3600"/>
            </a:lvl1pPr>
          </a:lstStyle>
          <a:p>
            <a:r>
              <a:rPr lang="en-US" noProof="0"/>
              <a:t>Click to edit Master title style</a:t>
            </a:r>
            <a:endParaRPr lang="en-US" noProof="0" dirty="0"/>
          </a:p>
        </p:txBody>
      </p:sp>
      <p:sp>
        <p:nvSpPr>
          <p:cNvPr id="6" name="Content Placeholder 4">
            <a:extLst>
              <a:ext uri="{FF2B5EF4-FFF2-40B4-BE49-F238E27FC236}">
                <a16:creationId xmlns:a16="http://schemas.microsoft.com/office/drawing/2014/main" id="{73CCCCFD-E0FE-BDB7-CF9D-FCA345E6BA55}"/>
              </a:ext>
            </a:extLst>
          </p:cNvPr>
          <p:cNvSpPr>
            <a:spLocks noGrp="1"/>
          </p:cNvSpPr>
          <p:nvPr>
            <p:ph sz="quarter" idx="35"/>
          </p:nvPr>
        </p:nvSpPr>
        <p:spPr>
          <a:xfrm>
            <a:off x="5394325" y="3429000"/>
            <a:ext cx="3475038" cy="2378075"/>
          </a:xfrm>
        </p:spPr>
        <p:txBody>
          <a:bodyPr anchor="ctr"/>
          <a:lstStyle>
            <a:lvl1pPr marL="347472">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Shape 4">
            <a:extLst>
              <a:ext uri="{FF2B5EF4-FFF2-40B4-BE49-F238E27FC236}">
                <a16:creationId xmlns:a16="http://schemas.microsoft.com/office/drawing/2014/main" id="{AE722AFD-22D7-4BD8-B055-3867C3800E16}"/>
              </a:ext>
            </a:extLst>
          </p:cNvPr>
          <p:cNvSpPr/>
          <p:nvPr userDrawn="1"/>
        </p:nvSpPr>
        <p:spPr>
          <a:xfrm>
            <a:off x="6282845" y="525294"/>
            <a:ext cx="1913128" cy="2140085"/>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3" name="Freeform: Shape 12">
            <a:extLst>
              <a:ext uri="{FF2B5EF4-FFF2-40B4-BE49-F238E27FC236}">
                <a16:creationId xmlns:a16="http://schemas.microsoft.com/office/drawing/2014/main" id="{5D0355E4-3980-42A9-9376-74163520D39D}"/>
              </a:ext>
            </a:extLst>
          </p:cNvPr>
          <p:cNvSpPr/>
          <p:nvPr userDrawn="1"/>
        </p:nvSpPr>
        <p:spPr>
          <a:xfrm>
            <a:off x="8375472" y="496110"/>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6" name="Freeform: Shape 15">
            <a:extLst>
              <a:ext uri="{FF2B5EF4-FFF2-40B4-BE49-F238E27FC236}">
                <a16:creationId xmlns:a16="http://schemas.microsoft.com/office/drawing/2014/main" id="{B9D430ED-A815-4274-966C-8192C4230569}"/>
              </a:ext>
            </a:extLst>
          </p:cNvPr>
          <p:cNvSpPr/>
          <p:nvPr userDrawn="1"/>
        </p:nvSpPr>
        <p:spPr>
          <a:xfrm>
            <a:off x="9403474" y="2310314"/>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29" name="Freeform 28">
            <a:extLst>
              <a:ext uri="{FF2B5EF4-FFF2-40B4-BE49-F238E27FC236}">
                <a16:creationId xmlns:a16="http://schemas.microsoft.com/office/drawing/2014/main" id="{0B88ADED-0863-78D3-7710-E131932E965F}"/>
              </a:ext>
            </a:extLst>
          </p:cNvPr>
          <p:cNvSpPr/>
          <p:nvPr userDrawn="1"/>
        </p:nvSpPr>
        <p:spPr>
          <a:xfrm>
            <a:off x="10460480" y="505838"/>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8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8"/>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8" name="Freeform 27">
            <a:extLst>
              <a:ext uri="{FF2B5EF4-FFF2-40B4-BE49-F238E27FC236}">
                <a16:creationId xmlns:a16="http://schemas.microsoft.com/office/drawing/2014/main" id="{32435EB1-8BEE-9EEE-D9E4-E53D56B7E09C}"/>
              </a:ext>
            </a:extLst>
          </p:cNvPr>
          <p:cNvSpPr/>
          <p:nvPr userDrawn="1"/>
        </p:nvSpPr>
        <p:spPr>
          <a:xfrm>
            <a:off x="11498097" y="2436654"/>
            <a:ext cx="698022" cy="1868948"/>
          </a:xfrm>
          <a:custGeom>
            <a:avLst/>
            <a:gdLst>
              <a:gd name="connsiteX0" fmla="*/ 698022 w 698022"/>
              <a:gd name="connsiteY0" fmla="*/ 0 h 1868948"/>
              <a:gd name="connsiteX1" fmla="*/ 698022 w 698022"/>
              <a:gd name="connsiteY1" fmla="*/ 1868948 h 1868948"/>
              <a:gd name="connsiteX2" fmla="*/ 0 w 698022"/>
              <a:gd name="connsiteY2" fmla="*/ 1477709 h 1868948"/>
              <a:gd name="connsiteX3" fmla="*/ 0 w 698022"/>
              <a:gd name="connsiteY3" fmla="*/ 397939 h 1868948"/>
            </a:gdLst>
            <a:ahLst/>
            <a:cxnLst>
              <a:cxn ang="0">
                <a:pos x="connsiteX0" y="connsiteY0"/>
              </a:cxn>
              <a:cxn ang="0">
                <a:pos x="connsiteX1" y="connsiteY1"/>
              </a:cxn>
              <a:cxn ang="0">
                <a:pos x="connsiteX2" y="connsiteY2"/>
              </a:cxn>
              <a:cxn ang="0">
                <a:pos x="connsiteX3" y="connsiteY3"/>
              </a:cxn>
            </a:cxnLst>
            <a:rect l="l" t="t" r="r" b="b"/>
            <a:pathLst>
              <a:path w="698022" h="1868948">
                <a:moveTo>
                  <a:pt x="698022" y="0"/>
                </a:moveTo>
                <a:lnTo>
                  <a:pt x="698022" y="1868948"/>
                </a:lnTo>
                <a:lnTo>
                  <a:pt x="0" y="1477709"/>
                </a:lnTo>
                <a:lnTo>
                  <a:pt x="0" y="3979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30" name="Freeform 29">
            <a:extLst>
              <a:ext uri="{FF2B5EF4-FFF2-40B4-BE49-F238E27FC236}">
                <a16:creationId xmlns:a16="http://schemas.microsoft.com/office/drawing/2014/main" id="{2692688E-3654-181E-6244-F2CED7612746}"/>
              </a:ext>
            </a:extLst>
          </p:cNvPr>
          <p:cNvSpPr/>
          <p:nvPr userDrawn="1"/>
        </p:nvSpPr>
        <p:spPr>
          <a:xfrm>
            <a:off x="10460480" y="4114794"/>
            <a:ext cx="1731521" cy="2159541"/>
          </a:xfrm>
          <a:custGeom>
            <a:avLst/>
            <a:gdLst>
              <a:gd name="connsiteX0" fmla="*/ 953758 w 1731521"/>
              <a:gd name="connsiteY0" fmla="*/ 0 h 2159541"/>
              <a:gd name="connsiteX1" fmla="*/ 1731521 w 1731521"/>
              <a:gd name="connsiteY1" fmla="*/ 438909 h 2159541"/>
              <a:gd name="connsiteX2" fmla="*/ 1731521 w 1731521"/>
              <a:gd name="connsiteY2" fmla="*/ 1724629 h 2159541"/>
              <a:gd name="connsiteX3" fmla="*/ 956364 w 1731521"/>
              <a:gd name="connsiteY3" fmla="*/ 2159541 h 2159541"/>
              <a:gd name="connsiteX4" fmla="*/ 0 w 1731521"/>
              <a:gd name="connsiteY4" fmla="*/ 1623503 h 2159541"/>
              <a:gd name="connsiteX5" fmla="*/ 0 w 1731521"/>
              <a:gd name="connsiteY5" fmla="*/ 543733 h 2159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1521" h="2159541">
                <a:moveTo>
                  <a:pt x="953758" y="0"/>
                </a:moveTo>
                <a:lnTo>
                  <a:pt x="1731521" y="438909"/>
                </a:lnTo>
                <a:lnTo>
                  <a:pt x="1731521" y="1724629"/>
                </a:lnTo>
                <a:lnTo>
                  <a:pt x="956364" y="2159541"/>
                </a:lnTo>
                <a:lnTo>
                  <a:pt x="0" y="1623503"/>
                </a:lnTo>
                <a:lnTo>
                  <a:pt x="0" y="543733"/>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2" name="Footer Placeholder 1">
            <a:extLst>
              <a:ext uri="{FF2B5EF4-FFF2-40B4-BE49-F238E27FC236}">
                <a16:creationId xmlns:a16="http://schemas.microsoft.com/office/drawing/2014/main" id="{D6B1A7E0-D0BF-7FCA-D296-94BFC0D611C5}"/>
              </a:ext>
            </a:extLst>
          </p:cNvPr>
          <p:cNvSpPr>
            <a:spLocks noGrp="1"/>
          </p:cNvSpPr>
          <p:nvPr>
            <p:ph type="ftr" sz="quarter" idx="33"/>
          </p:nvPr>
        </p:nvSpPr>
        <p:spPr/>
        <p:txBody>
          <a:bodyPr/>
          <a:lstStyle/>
          <a:p>
            <a:endParaRPr lang="en-US" noProof="0" dirty="0"/>
          </a:p>
        </p:txBody>
      </p:sp>
      <p:sp>
        <p:nvSpPr>
          <p:cNvPr id="3" name="Slide Number Placeholder 2">
            <a:extLst>
              <a:ext uri="{FF2B5EF4-FFF2-40B4-BE49-F238E27FC236}">
                <a16:creationId xmlns:a16="http://schemas.microsoft.com/office/drawing/2014/main" id="{FCAC10D1-DF42-8734-0793-84312B963E62}"/>
              </a:ext>
            </a:extLst>
          </p:cNvPr>
          <p:cNvSpPr>
            <a:spLocks noGrp="1"/>
          </p:cNvSpPr>
          <p:nvPr>
            <p:ph type="sldNum" sz="quarter" idx="34"/>
          </p:nvPr>
        </p:nvSpPr>
        <p:spPr/>
        <p:txBody>
          <a:bodyPr/>
          <a:lstStyle/>
          <a:p>
            <a:fld id="{47FEACEE-25B4-4A2D-B147-27296E36371D}" type="slidenum">
              <a:rPr lang="en-US" altLang="zh-CN" noProof="0" smtClean="0"/>
              <a:pPr/>
              <a:t>‹#›</a:t>
            </a:fld>
            <a:endParaRPr lang="en-US" altLang="zh-CN" noProof="0" dirty="0"/>
          </a:p>
        </p:txBody>
      </p:sp>
      <p:sp>
        <p:nvSpPr>
          <p:cNvPr id="8" name="Freeform 7">
            <a:extLst>
              <a:ext uri="{FF2B5EF4-FFF2-40B4-BE49-F238E27FC236}">
                <a16:creationId xmlns:a16="http://schemas.microsoft.com/office/drawing/2014/main" id="{24C8F37E-3F74-F3FA-C9D8-7083DF2BBECC}"/>
              </a:ext>
            </a:extLst>
          </p:cNvPr>
          <p:cNvSpPr/>
          <p:nvPr userDrawn="1"/>
        </p:nvSpPr>
        <p:spPr>
          <a:xfrm>
            <a:off x="7325349" y="0"/>
            <a:ext cx="1911968"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FB905CE6-1C2F-E053-4D14-6B86F4EFDC10}"/>
              </a:ext>
            </a:extLst>
          </p:cNvPr>
          <p:cNvSpPr/>
          <p:nvPr userDrawn="1"/>
        </p:nvSpPr>
        <p:spPr>
          <a:xfrm>
            <a:off x="9416816" y="0"/>
            <a:ext cx="1911968"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12">
            <a:extLst>
              <a:ext uri="{FF2B5EF4-FFF2-40B4-BE49-F238E27FC236}">
                <a16:creationId xmlns:a16="http://schemas.microsoft.com/office/drawing/2014/main" id="{0B2D3BF4-495E-23C2-9911-15BC9E0D8EA7}"/>
              </a:ext>
            </a:extLst>
          </p:cNvPr>
          <p:cNvSpPr/>
          <p:nvPr userDrawn="1"/>
        </p:nvSpPr>
        <p:spPr>
          <a:xfrm>
            <a:off x="1571157" y="505838"/>
            <a:ext cx="1913128" cy="215954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18" name="Freeform 17">
            <a:extLst>
              <a:ext uri="{FF2B5EF4-FFF2-40B4-BE49-F238E27FC236}">
                <a16:creationId xmlns:a16="http://schemas.microsoft.com/office/drawing/2014/main" id="{62629C19-89EB-BC19-9230-7F7675E16EFF}"/>
              </a:ext>
            </a:extLst>
          </p:cNvPr>
          <p:cNvSpPr/>
          <p:nvPr userDrawn="1"/>
        </p:nvSpPr>
        <p:spPr>
          <a:xfrm>
            <a:off x="521034" y="0"/>
            <a:ext cx="1911968" cy="866964"/>
          </a:xfrm>
          <a:custGeom>
            <a:avLst/>
            <a:gdLst>
              <a:gd name="connsiteX0" fmla="*/ 0 w 1911968"/>
              <a:gd name="connsiteY0" fmla="*/ 0 h 866964"/>
              <a:gd name="connsiteX1" fmla="*/ 1911968 w 1911968"/>
              <a:gd name="connsiteY1" fmla="*/ 0 h 866964"/>
              <a:gd name="connsiteX2" fmla="*/ 1911621 w 1911968"/>
              <a:gd name="connsiteY2" fmla="*/ 335832 h 866964"/>
              <a:gd name="connsiteX3" fmla="*/ 956364 w 1911968"/>
              <a:gd name="connsiteY3" fmla="*/ 866964 h 866964"/>
              <a:gd name="connsiteX4" fmla="*/ 0 w 1911968"/>
              <a:gd name="connsiteY4" fmla="*/ 335755 h 866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1968" h="866964">
                <a:moveTo>
                  <a:pt x="0" y="0"/>
                </a:moveTo>
                <a:lnTo>
                  <a:pt x="1911968" y="0"/>
                </a:lnTo>
                <a:lnTo>
                  <a:pt x="1911621" y="335832"/>
                </a:lnTo>
                <a:lnTo>
                  <a:pt x="956364" y="866964"/>
                </a:lnTo>
                <a:lnTo>
                  <a:pt x="0" y="335755"/>
                </a:lnTo>
                <a:close/>
              </a:path>
            </a:pathLst>
          </a:custGeom>
          <a:solidFill>
            <a:schemeClr val="accent2"/>
          </a:solidFill>
          <a:ln w="1905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143481105"/>
      </p:ext>
    </p:extLst>
  </p:cSld>
  <p:clrMapOvr>
    <a:masterClrMapping/>
  </p:clrMapOvr>
  <p:extLst>
    <p:ext uri="{DCECCB84-F9BA-43D5-87BE-67443E8EF086}">
      <p15:sldGuideLst xmlns:p15="http://schemas.microsoft.com/office/powerpoint/2012/main">
        <p15:guide id="1" orient="horz" pos="528">
          <p15:clr>
            <a:srgbClr val="FBAE40"/>
          </p15:clr>
        </p15:guide>
        <p15:guide id="2" pos="50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p:bg>
      <p:bgPr>
        <a:solidFill>
          <a:schemeClr val="accent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5998464" y="731520"/>
            <a:ext cx="5029200" cy="3291840"/>
          </a:xfrm>
        </p:spPr>
        <p:txBody>
          <a:bodyPr anchor="b">
            <a:normAutofit/>
          </a:bodyPr>
          <a:lstStyle/>
          <a:p>
            <a:r>
              <a:rPr lang="en-US" noProof="0"/>
              <a:t>Click to edit Master title style</a:t>
            </a:r>
            <a:endParaRPr lang="en-US" noProof="0" dirty="0"/>
          </a:p>
        </p:txBody>
      </p: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6117336" y="4172084"/>
            <a:ext cx="4910328" cy="1005840"/>
          </a:xfrm>
          <a:prstGeom prst="rect">
            <a:avLst/>
          </a:prstGeom>
        </p:spPr>
        <p:txBody>
          <a:bodyPr>
            <a:normAutofit/>
          </a:bodyPr>
          <a:lstStyle>
            <a:lvl1pPr marL="0" indent="0">
              <a:lnSpc>
                <a:spcPct val="100000"/>
              </a:lnSpc>
              <a:buNone/>
              <a:defRPr sz="1800" b="0">
                <a:solidFill>
                  <a:schemeClr val="bg1"/>
                </a:solidFill>
              </a:defRPr>
            </a:lvl1pPr>
            <a:lvl2pPr>
              <a:defRPr sz="1000"/>
            </a:lvl2pPr>
            <a:lvl3pPr>
              <a:defRPr sz="900"/>
            </a:lvl3pPr>
            <a:lvl4pPr>
              <a:defRPr sz="800"/>
            </a:lvl4pPr>
            <a:lvl5pPr>
              <a:defRPr sz="800"/>
            </a:lvl5pPr>
          </a:lstStyle>
          <a:p>
            <a:pPr lvl="0"/>
            <a:r>
              <a:rPr lang="en-US" altLang="zh-CN" noProof="0"/>
              <a:t>Click to edit Master text styles</a:t>
            </a:r>
          </a:p>
        </p:txBody>
      </p:sp>
      <p:sp>
        <p:nvSpPr>
          <p:cNvPr id="2" name="Freeform: Shape 5">
            <a:extLst>
              <a:ext uri="{FF2B5EF4-FFF2-40B4-BE49-F238E27FC236}">
                <a16:creationId xmlns:a16="http://schemas.microsoft.com/office/drawing/2014/main" id="{B17C1EC9-3787-8D41-B5F1-BF16FD5C7ACB}"/>
              </a:ext>
            </a:extLst>
          </p:cNvPr>
          <p:cNvSpPr/>
          <p:nvPr userDrawn="1"/>
        </p:nvSpPr>
        <p:spPr>
          <a:xfrm>
            <a:off x="3843559" y="722518"/>
            <a:ext cx="1244907"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4" name="Freeform: Shape 6">
            <a:extLst>
              <a:ext uri="{FF2B5EF4-FFF2-40B4-BE49-F238E27FC236}">
                <a16:creationId xmlns:a16="http://schemas.microsoft.com/office/drawing/2014/main" id="{E945D8B2-8BED-B43F-8D56-AB19D0D29970}"/>
              </a:ext>
            </a:extLst>
          </p:cNvPr>
          <p:cNvSpPr/>
          <p:nvPr userDrawn="1"/>
        </p:nvSpPr>
        <p:spPr>
          <a:xfrm>
            <a:off x="1223929" y="1436914"/>
            <a:ext cx="2857005" cy="326977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600" noProof="0" dirty="0"/>
          </a:p>
        </p:txBody>
      </p:sp>
      <p:sp>
        <p:nvSpPr>
          <p:cNvPr id="5" name="Freeform: Shape 7">
            <a:extLst>
              <a:ext uri="{FF2B5EF4-FFF2-40B4-BE49-F238E27FC236}">
                <a16:creationId xmlns:a16="http://schemas.microsoft.com/office/drawing/2014/main" id="{3853EA5E-735A-20F3-684A-C0AD030EC2D4}"/>
              </a:ext>
            </a:extLst>
          </p:cNvPr>
          <p:cNvSpPr/>
          <p:nvPr userDrawn="1"/>
        </p:nvSpPr>
        <p:spPr>
          <a:xfrm>
            <a:off x="758702" y="3457554"/>
            <a:ext cx="1208037" cy="1381756"/>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6" name="Freeform: Shape 11">
            <a:extLst>
              <a:ext uri="{FF2B5EF4-FFF2-40B4-BE49-F238E27FC236}">
                <a16:creationId xmlns:a16="http://schemas.microsoft.com/office/drawing/2014/main" id="{75DB4848-0824-8316-ED27-44DF37AD6F3D}"/>
              </a:ext>
            </a:extLst>
          </p:cNvPr>
          <p:cNvSpPr/>
          <p:nvPr userDrawn="1"/>
        </p:nvSpPr>
        <p:spPr>
          <a:xfrm>
            <a:off x="2917915" y="4662164"/>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cxnSp>
        <p:nvCxnSpPr>
          <p:cNvPr id="7" name="Straight Connector 2">
            <a:extLst>
              <a:ext uri="{FF2B5EF4-FFF2-40B4-BE49-F238E27FC236}">
                <a16:creationId xmlns:a16="http://schemas.microsoft.com/office/drawing/2014/main" id="{8784B377-2FE4-4091-C29F-46938ECFA73E}"/>
              </a:ext>
            </a:extLst>
          </p:cNvPr>
          <p:cNvCxnSpPr/>
          <p:nvPr userDrawn="1"/>
        </p:nvCxnSpPr>
        <p:spPr>
          <a:xfrm>
            <a:off x="5998709" y="4172084"/>
            <a:ext cx="0" cy="760288"/>
          </a:xfrm>
          <a:prstGeom prst="line">
            <a:avLst/>
          </a:prstGeom>
          <a:noFill/>
          <a:ln w="19050" cap="flat" cmpd="sng" algn="ctr">
            <a:solidFill>
              <a:srgbClr val="D84400"/>
            </a:solidFill>
            <a:prstDash val="solid"/>
            <a:miter lim="800000"/>
          </a:ln>
          <a:effectLst/>
        </p:spPr>
      </p:cxnSp>
    </p:spTree>
    <p:extLst>
      <p:ext uri="{BB962C8B-B14F-4D97-AF65-F5344CB8AC3E}">
        <p14:creationId xmlns:p14="http://schemas.microsoft.com/office/powerpoint/2010/main" val="2612047778"/>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with image">
    <p:bg>
      <p:bgPr>
        <a:solidFill>
          <a:schemeClr val="accent6"/>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C2501B-DEA6-190E-3633-E32F635B7CE1}"/>
              </a:ext>
            </a:extLst>
          </p:cNvPr>
          <p:cNvSpPr>
            <a:spLocks noGrp="1"/>
          </p:cNvSpPr>
          <p:nvPr>
            <p:ph type="title"/>
          </p:nvPr>
        </p:nvSpPr>
        <p:spPr>
          <a:xfrm>
            <a:off x="1143000" y="3200400"/>
            <a:ext cx="5029200" cy="2743200"/>
          </a:xfrm>
        </p:spPr>
        <p:txBody>
          <a:bodyPr anchor="t">
            <a:normAutofit/>
          </a:bodyPr>
          <a:lstStyle>
            <a:lvl1pPr>
              <a:defRPr sz="4800"/>
            </a:lvl1pPr>
          </a:lstStyle>
          <a:p>
            <a:r>
              <a:rPr lang="en-US" noProof="0"/>
              <a:t>Click to edit Master title style</a:t>
            </a:r>
            <a:endParaRPr lang="en-US" noProof="0" dirty="0"/>
          </a:p>
        </p:txBody>
      </p:sp>
      <p:pic>
        <p:nvPicPr>
          <p:cNvPr id="10" name="Picture Placeholder 31">
            <a:extLst>
              <a:ext uri="{FF2B5EF4-FFF2-40B4-BE49-F238E27FC236}">
                <a16:creationId xmlns:a16="http://schemas.microsoft.com/office/drawing/2014/main" id="{373D33A6-83B0-5538-2873-8856E4E60DC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rcRect t="2555" b="2555"/>
          <a:stretch>
            <a:fillRect/>
          </a:stretch>
        </p:blipFill>
        <p:spPr>
          <a:xfrm>
            <a:off x="6504265" y="3029080"/>
            <a:ext cx="1570617" cy="17968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accent5">
              <a:alpha val="30000"/>
            </a:schemeClr>
          </a:solidFill>
        </p:spPr>
      </p:pic>
      <p:sp>
        <p:nvSpPr>
          <p:cNvPr id="7" name="Content placeholder 47">
            <a:extLst>
              <a:ext uri="{FF2B5EF4-FFF2-40B4-BE49-F238E27FC236}">
                <a16:creationId xmlns:a16="http://schemas.microsoft.com/office/drawing/2014/main" id="{3944D979-8121-82AA-A130-38072F1EA83F}"/>
              </a:ext>
            </a:extLst>
          </p:cNvPr>
          <p:cNvSpPr>
            <a:spLocks noGrp="1"/>
          </p:cNvSpPr>
          <p:nvPr>
            <p:ph type="pic" sz="quarter" idx="47" hasCustomPrompt="1"/>
          </p:nvPr>
        </p:nvSpPr>
        <p:spPr>
          <a:xfrm>
            <a:off x="7493157" y="529148"/>
            <a:ext cx="4248873" cy="473113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dirty="0"/>
              <a:t>Click icon to add picture≈≈</a:t>
            </a:r>
          </a:p>
        </p:txBody>
      </p:sp>
      <p:sp>
        <p:nvSpPr>
          <p:cNvPr id="27" name="Content placeholder 47" descr="Click icon to add picture">
            <a:extLst>
              <a:ext uri="{FF2B5EF4-FFF2-40B4-BE49-F238E27FC236}">
                <a16:creationId xmlns:a16="http://schemas.microsoft.com/office/drawing/2014/main" id="{EA8265B5-83C5-4AE9-88AB-3F2443B57F00}"/>
              </a:ext>
            </a:extLst>
          </p:cNvPr>
          <p:cNvSpPr>
            <a:spLocks noGrp="1"/>
          </p:cNvSpPr>
          <p:nvPr>
            <p:ph type="body" sz="quarter" idx="28"/>
          </p:nvPr>
        </p:nvSpPr>
        <p:spPr>
          <a:xfrm>
            <a:off x="1261872" y="2240280"/>
            <a:ext cx="5029200" cy="760288"/>
          </a:xfrm>
          <a:prstGeom prst="rect">
            <a:avLst/>
          </a:prstGeom>
        </p:spPr>
        <p:txBody>
          <a:bodyPr anchor="b">
            <a:normAutofit/>
          </a:bodyPr>
          <a:lstStyle>
            <a:lvl1pPr marL="0" indent="0">
              <a:lnSpc>
                <a:spcPct val="100000"/>
              </a:lnSpc>
              <a:buNone/>
              <a:defRPr sz="2000" b="0">
                <a:solidFill>
                  <a:schemeClr val="bg1"/>
                </a:solidFill>
              </a:defRPr>
            </a:lvl1pPr>
            <a:lvl2pPr>
              <a:defRPr sz="1000"/>
            </a:lvl2pPr>
            <a:lvl3pPr>
              <a:defRPr sz="900"/>
            </a:lvl3pPr>
            <a:lvl4pPr>
              <a:defRPr sz="800"/>
            </a:lvl4pPr>
            <a:lvl5pPr>
              <a:defRPr sz="800"/>
            </a:lvl5pPr>
          </a:lstStyle>
          <a:p>
            <a:pPr lvl="0"/>
            <a:r>
              <a:rPr lang="en-US" altLang="zh-CN" noProof="0"/>
              <a:t>Click to edit Master text styles</a:t>
            </a:r>
          </a:p>
        </p:txBody>
      </p:sp>
      <p:sp>
        <p:nvSpPr>
          <p:cNvPr id="5" name="Freeform: Shape 25">
            <a:extLst>
              <a:ext uri="{FF2B5EF4-FFF2-40B4-BE49-F238E27FC236}">
                <a16:creationId xmlns:a16="http://schemas.microsoft.com/office/drawing/2014/main" id="{8A1DBD66-3066-DF70-EF94-95DF0D7A6503}"/>
              </a:ext>
            </a:extLst>
          </p:cNvPr>
          <p:cNvSpPr/>
          <p:nvPr userDrawn="1"/>
        </p:nvSpPr>
        <p:spPr>
          <a:xfrm flipH="1">
            <a:off x="7400972" y="4594440"/>
            <a:ext cx="1347680" cy="158117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Freeform: Shape 11">
            <a:extLst>
              <a:ext uri="{FF2B5EF4-FFF2-40B4-BE49-F238E27FC236}">
                <a16:creationId xmlns:a16="http://schemas.microsoft.com/office/drawing/2014/main" id="{D2CC929C-40BF-4EF5-7910-7F657CAF8CA9}"/>
              </a:ext>
            </a:extLst>
          </p:cNvPr>
          <p:cNvSpPr/>
          <p:nvPr userDrawn="1"/>
        </p:nvSpPr>
        <p:spPr>
          <a:xfrm>
            <a:off x="6521016" y="4772906"/>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cxnSp>
        <p:nvCxnSpPr>
          <p:cNvPr id="9" name="Straight Connector 2">
            <a:extLst>
              <a:ext uri="{FF2B5EF4-FFF2-40B4-BE49-F238E27FC236}">
                <a16:creationId xmlns:a16="http://schemas.microsoft.com/office/drawing/2014/main" id="{66E94398-47F0-267C-6791-5C30B1CEF496}"/>
              </a:ext>
            </a:extLst>
          </p:cNvPr>
          <p:cNvCxnSpPr/>
          <p:nvPr userDrawn="1"/>
        </p:nvCxnSpPr>
        <p:spPr>
          <a:xfrm>
            <a:off x="1142663" y="2282891"/>
            <a:ext cx="0" cy="760288"/>
          </a:xfrm>
          <a:prstGeom prst="line">
            <a:avLst/>
          </a:prstGeom>
          <a:noFill/>
          <a:ln w="19050" cap="flat" cmpd="sng" algn="ctr">
            <a:solidFill>
              <a:srgbClr val="D84400"/>
            </a:solidFill>
            <a:prstDash val="solid"/>
            <a:miter lim="800000"/>
          </a:ln>
          <a:effectLst/>
        </p:spPr>
      </p:cxnSp>
    </p:spTree>
    <p:extLst>
      <p:ext uri="{BB962C8B-B14F-4D97-AF65-F5344CB8AC3E}">
        <p14:creationId xmlns:p14="http://schemas.microsoft.com/office/powerpoint/2010/main" val="777926280"/>
      </p:ext>
    </p:extLst>
  </p:cSld>
  <p:clrMapOvr>
    <a:masterClrMapping/>
  </p:clrMapOvr>
  <p:extLst>
    <p:ext uri="{DCECCB84-F9BA-43D5-87BE-67443E8EF086}">
      <p15:sldGuideLst xmlns:p15="http://schemas.microsoft.com/office/powerpoint/2012/main">
        <p15:guide id="1" pos="528">
          <p15:clr>
            <a:srgbClr val="FBAE40"/>
          </p15:clr>
        </p15:guide>
        <p15:guide id="2" orient="horz" pos="52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01">
    <p:spTree>
      <p:nvGrpSpPr>
        <p:cNvPr id="1" name=""/>
        <p:cNvGrpSpPr/>
        <p:nvPr/>
      </p:nvGrpSpPr>
      <p:grpSpPr>
        <a:xfrm>
          <a:off x="0" y="0"/>
          <a:ext cx="0" cy="0"/>
          <a:chOff x="0" y="0"/>
          <a:chExt cx="0" cy="0"/>
        </a:xfrm>
      </p:grpSpPr>
      <p:sp>
        <p:nvSpPr>
          <p:cNvPr id="11" name="Title Placeholder 4">
            <a:extLst>
              <a:ext uri="{FF2B5EF4-FFF2-40B4-BE49-F238E27FC236}">
                <a16:creationId xmlns:a16="http://schemas.microsoft.com/office/drawing/2014/main" id="{05751864-B11A-0286-13EA-2AC2A2C8DD5D}"/>
              </a:ext>
            </a:extLst>
          </p:cNvPr>
          <p:cNvSpPr>
            <a:spLocks noGrp="1"/>
          </p:cNvSpPr>
          <p:nvPr>
            <p:ph type="title"/>
          </p:nvPr>
        </p:nvSpPr>
        <p:spPr>
          <a:xfrm>
            <a:off x="914400" y="731520"/>
            <a:ext cx="4663440" cy="1737360"/>
          </a:xfrm>
          <a:prstGeom prst="rect">
            <a:avLst/>
          </a:prstGeom>
        </p:spPr>
        <p:txBody>
          <a:bodyPr vert="horz" lIns="91440" tIns="45720" rIns="91440" bIns="45720" rtlCol="0"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3E7A93C-2947-B6E4-C693-7C485DDC0135}"/>
              </a:ext>
            </a:extLst>
          </p:cNvPr>
          <p:cNvSpPr>
            <a:spLocks noGrp="1"/>
          </p:cNvSpPr>
          <p:nvPr>
            <p:ph idx="1"/>
          </p:nvPr>
        </p:nvSpPr>
        <p:spPr>
          <a:xfrm>
            <a:off x="5852160" y="731520"/>
            <a:ext cx="5486400" cy="173736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2">
            <a:extLst>
              <a:ext uri="{FF2B5EF4-FFF2-40B4-BE49-F238E27FC236}">
                <a16:creationId xmlns:a16="http://schemas.microsoft.com/office/drawing/2014/main" id="{E8A3F288-990F-014E-F099-1E3091477CA7}"/>
              </a:ext>
            </a:extLst>
          </p:cNvPr>
          <p:cNvSpPr>
            <a:spLocks noGrp="1"/>
          </p:cNvSpPr>
          <p:nvPr>
            <p:ph idx="30"/>
          </p:nvPr>
        </p:nvSpPr>
        <p:spPr>
          <a:xfrm>
            <a:off x="914400" y="2743200"/>
            <a:ext cx="8348472" cy="3374136"/>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reeform: Shape 5">
            <a:extLst>
              <a:ext uri="{FF2B5EF4-FFF2-40B4-BE49-F238E27FC236}">
                <a16:creationId xmlns:a16="http://schemas.microsoft.com/office/drawing/2014/main" id="{3F619E6B-153E-B522-47EB-4104C405736C}"/>
              </a:ext>
            </a:extLst>
          </p:cNvPr>
          <p:cNvSpPr/>
          <p:nvPr userDrawn="1"/>
        </p:nvSpPr>
        <p:spPr>
          <a:xfrm>
            <a:off x="10551278" y="4665388"/>
            <a:ext cx="603952" cy="68174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Freeform 11">
            <a:extLst>
              <a:ext uri="{FF2B5EF4-FFF2-40B4-BE49-F238E27FC236}">
                <a16:creationId xmlns:a16="http://schemas.microsoft.com/office/drawing/2014/main" id="{687A7B3D-E004-6D6A-5979-8F1BADBC9237}"/>
              </a:ext>
            </a:extLst>
          </p:cNvPr>
          <p:cNvSpPr/>
          <p:nvPr userDrawn="1"/>
        </p:nvSpPr>
        <p:spPr>
          <a:xfrm>
            <a:off x="10524774" y="5146146"/>
            <a:ext cx="1667226" cy="1711855"/>
          </a:xfrm>
          <a:custGeom>
            <a:avLst/>
            <a:gdLst>
              <a:gd name="connsiteX0" fmla="*/ 998834 w 1667226"/>
              <a:gd name="connsiteY0" fmla="*/ 0 h 1711855"/>
              <a:gd name="connsiteX1" fmla="*/ 1667226 w 1667226"/>
              <a:gd name="connsiteY1" fmla="*/ 373790 h 1711855"/>
              <a:gd name="connsiteX2" fmla="*/ 1667226 w 1667226"/>
              <a:gd name="connsiteY2" fmla="*/ 1711855 h 1711855"/>
              <a:gd name="connsiteX3" fmla="*/ 48502 w 1667226"/>
              <a:gd name="connsiteY3" fmla="*/ 1711855 h 1711855"/>
              <a:gd name="connsiteX4" fmla="*/ 0 w 1667226"/>
              <a:gd name="connsiteY4" fmla="*/ 1684915 h 1711855"/>
              <a:gd name="connsiteX5" fmla="*/ 0 w 1667226"/>
              <a:gd name="connsiteY5" fmla="*/ 564300 h 1711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67226" h="1711855">
                <a:moveTo>
                  <a:pt x="998834" y="0"/>
                </a:moveTo>
                <a:lnTo>
                  <a:pt x="1667226" y="373790"/>
                </a:lnTo>
                <a:lnTo>
                  <a:pt x="1667226" y="1711855"/>
                </a:lnTo>
                <a:lnTo>
                  <a:pt x="48502" y="1711855"/>
                </a:lnTo>
                <a:lnTo>
                  <a:pt x="0" y="1684915"/>
                </a:lnTo>
                <a:lnTo>
                  <a:pt x="0" y="564300"/>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1">
            <a:extLst>
              <a:ext uri="{FF2B5EF4-FFF2-40B4-BE49-F238E27FC236}">
                <a16:creationId xmlns:a16="http://schemas.microsoft.com/office/drawing/2014/main" id="{A4CA3A93-BDBF-112D-54A0-05BF6B06BCC1}"/>
              </a:ext>
            </a:extLst>
          </p:cNvPr>
          <p:cNvSpPr/>
          <p:nvPr userDrawn="1"/>
        </p:nvSpPr>
        <p:spPr>
          <a:xfrm>
            <a:off x="10177285" y="5347130"/>
            <a:ext cx="748554" cy="856361"/>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2"/>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2" name="Footer Placeholder 1">
            <a:extLst>
              <a:ext uri="{FF2B5EF4-FFF2-40B4-BE49-F238E27FC236}">
                <a16:creationId xmlns:a16="http://schemas.microsoft.com/office/drawing/2014/main" id="{5F7A154B-D8F5-C1FB-307D-496380875BD1}"/>
              </a:ext>
            </a:extLst>
          </p:cNvPr>
          <p:cNvSpPr>
            <a:spLocks noGrp="1"/>
          </p:cNvSpPr>
          <p:nvPr>
            <p:ph type="ftr" sz="quarter" idx="28"/>
          </p:nvPr>
        </p:nvSpPr>
        <p:spPr/>
        <p:txBody>
          <a:bodyPr>
            <a:noAutofit/>
          </a:bodyPr>
          <a:lstStyle/>
          <a:p>
            <a:endParaRPr lang="en-US" noProof="0" dirty="0"/>
          </a:p>
        </p:txBody>
      </p:sp>
      <p:sp>
        <p:nvSpPr>
          <p:cNvPr id="5" name="Slide Number Placeholder 4">
            <a:extLst>
              <a:ext uri="{FF2B5EF4-FFF2-40B4-BE49-F238E27FC236}">
                <a16:creationId xmlns:a16="http://schemas.microsoft.com/office/drawing/2014/main" id="{D728715E-D2CE-A33E-1A28-4E627F239BBE}"/>
              </a:ext>
            </a:extLst>
          </p:cNvPr>
          <p:cNvSpPr>
            <a:spLocks noGrp="1"/>
          </p:cNvSpPr>
          <p:nvPr>
            <p:ph type="sldNum" sz="quarter" idx="29"/>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2121256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C1D3CF-F6AF-93EB-C40E-C278E58442C0}"/>
              </a:ext>
            </a:extLst>
          </p:cNvPr>
          <p:cNvSpPr>
            <a:spLocks noGrp="1"/>
          </p:cNvSpPr>
          <p:nvPr>
            <p:ph type="title"/>
          </p:nvPr>
        </p:nvSpPr>
        <p:spPr>
          <a:xfrm>
            <a:off x="914400" y="731520"/>
            <a:ext cx="3931920" cy="2103120"/>
          </a:xfrm>
        </p:spPr>
        <p:txBody>
          <a:bodyPr anchor="b">
            <a:normAutofit/>
          </a:bodyPr>
          <a:lstStyle>
            <a:lvl1pPr>
              <a:defRPr sz="3600"/>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2317990C-ED42-30BE-0501-F9C5B4A48B73}"/>
              </a:ext>
            </a:extLst>
          </p:cNvPr>
          <p:cNvSpPr>
            <a:spLocks noGrp="1"/>
          </p:cNvSpPr>
          <p:nvPr>
            <p:ph idx="1"/>
          </p:nvPr>
        </p:nvSpPr>
        <p:spPr>
          <a:xfrm>
            <a:off x="914400" y="3108960"/>
            <a:ext cx="3931920" cy="265176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Picture Placeholder 7">
            <a:extLst>
              <a:ext uri="{FF2B5EF4-FFF2-40B4-BE49-F238E27FC236}">
                <a16:creationId xmlns:a16="http://schemas.microsoft.com/office/drawing/2014/main" id="{4AC62875-1B1B-E814-6549-162A8DBF8929}"/>
              </a:ext>
            </a:extLst>
          </p:cNvPr>
          <p:cNvSpPr>
            <a:spLocks noGrp="1"/>
          </p:cNvSpPr>
          <p:nvPr>
            <p:ph type="pic" sz="quarter" idx="54"/>
          </p:nvPr>
        </p:nvSpPr>
        <p:spPr>
          <a:xfrm>
            <a:off x="5745002" y="0"/>
            <a:ext cx="6446999" cy="6858000"/>
          </a:xfrm>
          <a:custGeom>
            <a:avLst/>
            <a:gdLst>
              <a:gd name="connsiteX0" fmla="*/ 2513726 w 6446999"/>
              <a:gd name="connsiteY0" fmla="*/ 0 h 6858000"/>
              <a:gd name="connsiteX1" fmla="*/ 4301949 w 6446999"/>
              <a:gd name="connsiteY1" fmla="*/ 0 h 6858000"/>
              <a:gd name="connsiteX2" fmla="*/ 6446999 w 6446999"/>
              <a:gd name="connsiteY2" fmla="*/ 1338386 h 6858000"/>
              <a:gd name="connsiteX3" fmla="*/ 6446999 w 6446999"/>
              <a:gd name="connsiteY3" fmla="*/ 5624376 h 6858000"/>
              <a:gd name="connsiteX4" fmla="*/ 4342124 w 6446999"/>
              <a:gd name="connsiteY4" fmla="*/ 6858000 h 6858000"/>
              <a:gd name="connsiteX5" fmla="*/ 2553921 w 6446999"/>
              <a:gd name="connsiteY5" fmla="*/ 6858000 h 6858000"/>
              <a:gd name="connsiteX6" fmla="*/ 661 w 6446999"/>
              <a:gd name="connsiteY6" fmla="*/ 5339864 h 6858000"/>
              <a:gd name="connsiteX7" fmla="*/ 299 w 6446999"/>
              <a:gd name="connsiteY7" fmla="*/ 13960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46999" h="6858000">
                <a:moveTo>
                  <a:pt x="2513726" y="0"/>
                </a:moveTo>
                <a:lnTo>
                  <a:pt x="4301949" y="0"/>
                </a:lnTo>
                <a:lnTo>
                  <a:pt x="6446999" y="1338386"/>
                </a:lnTo>
                <a:lnTo>
                  <a:pt x="6446999" y="5624376"/>
                </a:lnTo>
                <a:lnTo>
                  <a:pt x="4342124" y="6858000"/>
                </a:lnTo>
                <a:lnTo>
                  <a:pt x="2553921" y="6858000"/>
                </a:lnTo>
                <a:lnTo>
                  <a:pt x="661" y="5339864"/>
                </a:lnTo>
                <a:cubicBezTo>
                  <a:pt x="-1473" y="4048155"/>
                  <a:pt x="2433" y="2687753"/>
                  <a:pt x="299" y="1396044"/>
                </a:cubicBezTo>
                <a:close/>
              </a:path>
            </a:pathLst>
          </a:custGeom>
        </p:spPr>
        <p:txBody>
          <a:bodyPr wrap="square" anchor="ctr">
            <a:noAutofit/>
          </a:bodyPr>
          <a:lstStyle>
            <a:lvl1pPr marL="0" indent="0">
              <a:buNone/>
              <a:defRPr sz="1600"/>
            </a:lvl1pPr>
          </a:lstStyle>
          <a:p>
            <a:r>
              <a:rPr lang="en-US"/>
              <a:t>Click icon to add picture</a:t>
            </a:r>
            <a:endParaRPr lang="en-US" dirty="0"/>
          </a:p>
        </p:txBody>
      </p:sp>
      <p:sp>
        <p:nvSpPr>
          <p:cNvPr id="5" name="Footer Placeholder 4">
            <a:extLst>
              <a:ext uri="{FF2B5EF4-FFF2-40B4-BE49-F238E27FC236}">
                <a16:creationId xmlns:a16="http://schemas.microsoft.com/office/drawing/2014/main" id="{41F6C45B-70BB-86F1-1866-F93BEC26ACF8}"/>
              </a:ext>
            </a:extLst>
          </p:cNvPr>
          <p:cNvSpPr>
            <a:spLocks noGrp="1"/>
          </p:cNvSpPr>
          <p:nvPr>
            <p:ph type="ftr" sz="quarter" idx="52"/>
          </p:nvPr>
        </p:nvSpPr>
        <p:spPr/>
        <p:txBody>
          <a:bodyPr>
            <a:noAutofit/>
          </a:bodyPr>
          <a:lstStyle/>
          <a:p>
            <a:endParaRPr lang="en-US" noProof="0" dirty="0"/>
          </a:p>
        </p:txBody>
      </p:sp>
      <p:sp>
        <p:nvSpPr>
          <p:cNvPr id="7" name="Slide Number Placeholder 6">
            <a:extLst>
              <a:ext uri="{FF2B5EF4-FFF2-40B4-BE49-F238E27FC236}">
                <a16:creationId xmlns:a16="http://schemas.microsoft.com/office/drawing/2014/main" id="{0870044D-485D-043B-9D5B-C01AA8E06447}"/>
              </a:ext>
            </a:extLst>
          </p:cNvPr>
          <p:cNvSpPr>
            <a:spLocks noGrp="1"/>
          </p:cNvSpPr>
          <p:nvPr>
            <p:ph type="sldNum" sz="quarter" idx="53"/>
          </p:nvPr>
        </p:nvSpPr>
        <p:spPr/>
        <p:txBody>
          <a:bodyPr>
            <a:noAutofit/>
          </a:bodyPr>
          <a:lstStyle/>
          <a:p>
            <a:fld id="{47FEACEE-25B4-4A2D-B147-27296E36371D}" type="slidenum">
              <a:rPr lang="en-US" altLang="zh-CN" noProof="0" smtClean="0"/>
              <a:pPr/>
              <a:t>‹#›</a:t>
            </a:fld>
            <a:endParaRPr lang="en-US" altLang="zh-CN" noProof="0" dirty="0"/>
          </a:p>
        </p:txBody>
      </p:sp>
      <p:sp>
        <p:nvSpPr>
          <p:cNvPr id="2" name="Freeform: Shape 1">
            <a:extLst>
              <a:ext uri="{FF2B5EF4-FFF2-40B4-BE49-F238E27FC236}">
                <a16:creationId xmlns:a16="http://schemas.microsoft.com/office/drawing/2014/main" id="{D91FB993-29E1-3DBD-8335-7970016F8DE7}"/>
              </a:ext>
              <a:ext uri="{C183D7F6-B498-43B3-948B-1728B52AA6E4}">
                <adec:decorative xmlns:adec="http://schemas.microsoft.com/office/drawing/2017/decorative" val="1"/>
              </a:ext>
            </a:extLst>
          </p:cNvPr>
          <p:cNvSpPr/>
          <p:nvPr userDrawn="1"/>
        </p:nvSpPr>
        <p:spPr>
          <a:xfrm>
            <a:off x="5203802" y="480395"/>
            <a:ext cx="1896941" cy="217161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rgbClr val="C95B3A"/>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dirty="0">
              <a:ln>
                <a:noFill/>
              </a:ln>
              <a:solidFill>
                <a:srgbClr val="F7D952"/>
              </a:solidFill>
              <a:effectLst/>
              <a:uLnTx/>
              <a:uFillTx/>
              <a:latin typeface="Posterama Text SemiBold"/>
              <a:ea typeface="+mn-ea"/>
              <a:cs typeface="+mn-cs"/>
            </a:endParaRPr>
          </a:p>
        </p:txBody>
      </p:sp>
    </p:spTree>
    <p:extLst>
      <p:ext uri="{BB962C8B-B14F-4D97-AF65-F5344CB8AC3E}">
        <p14:creationId xmlns:p14="http://schemas.microsoft.com/office/powerpoint/2010/main" val="4161259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02">
    <p:spTree>
      <p:nvGrpSpPr>
        <p:cNvPr id="1" name=""/>
        <p:cNvGrpSpPr/>
        <p:nvPr/>
      </p:nvGrpSpPr>
      <p:grpSpPr>
        <a:xfrm>
          <a:off x="0" y="0"/>
          <a:ext cx="0" cy="0"/>
          <a:chOff x="0" y="0"/>
          <a:chExt cx="0" cy="0"/>
        </a:xfrm>
      </p:grpSpPr>
      <p:sp>
        <p:nvSpPr>
          <p:cNvPr id="4" name="Rectangle 13">
            <a:extLst>
              <a:ext uri="{FF2B5EF4-FFF2-40B4-BE49-F238E27FC236}">
                <a16:creationId xmlns:a16="http://schemas.microsoft.com/office/drawing/2014/main" id="{12BFFCE7-C68B-4904-8795-9589C3F38FD4}"/>
              </a:ext>
            </a:extLst>
          </p:cNvPr>
          <p:cNvSpPr/>
          <p:nvPr userDrawn="1"/>
        </p:nvSpPr>
        <p:spPr>
          <a:xfrm>
            <a:off x="636161" y="5854024"/>
            <a:ext cx="2330137" cy="708120"/>
          </a:xfrm>
          <a:prstGeom prst="rect">
            <a:avLst/>
          </a:prstGeom>
          <a:solidFill>
            <a:srgbClr val="0F2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2" name="Freeform: Shape 19">
            <a:extLst>
              <a:ext uri="{FF2B5EF4-FFF2-40B4-BE49-F238E27FC236}">
                <a16:creationId xmlns:a16="http://schemas.microsoft.com/office/drawing/2014/main" id="{9D307BA6-8A60-85D7-CC8B-894256DC4B90}"/>
              </a:ext>
            </a:extLst>
          </p:cNvPr>
          <p:cNvSpPr/>
          <p:nvPr userDrawn="1"/>
        </p:nvSpPr>
        <p:spPr>
          <a:xfrm>
            <a:off x="8517470" y="2248218"/>
            <a:ext cx="1886361"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7" name="Freeform: Shape 19">
            <a:extLst>
              <a:ext uri="{FF2B5EF4-FFF2-40B4-BE49-F238E27FC236}">
                <a16:creationId xmlns:a16="http://schemas.microsoft.com/office/drawing/2014/main" id="{F38B75F8-75D4-4B41-B7C7-433032DD0A6F}"/>
              </a:ext>
            </a:extLst>
          </p:cNvPr>
          <p:cNvSpPr/>
          <p:nvPr userDrawn="1"/>
        </p:nvSpPr>
        <p:spPr>
          <a:xfrm>
            <a:off x="9578882" y="460803"/>
            <a:ext cx="1886361"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8" name="Freeform: Shape 24">
            <a:extLst>
              <a:ext uri="{FF2B5EF4-FFF2-40B4-BE49-F238E27FC236}">
                <a16:creationId xmlns:a16="http://schemas.microsoft.com/office/drawing/2014/main" id="{671D1224-EDDC-4900-92DC-13608D44C524}"/>
              </a:ext>
            </a:extLst>
          </p:cNvPr>
          <p:cNvSpPr/>
          <p:nvPr userDrawn="1"/>
        </p:nvSpPr>
        <p:spPr>
          <a:xfrm>
            <a:off x="9522496" y="4057904"/>
            <a:ext cx="1886359" cy="2213189"/>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
        <p:nvSpPr>
          <p:cNvPr id="15" name="Freeform 14">
            <a:extLst>
              <a:ext uri="{FF2B5EF4-FFF2-40B4-BE49-F238E27FC236}">
                <a16:creationId xmlns:a16="http://schemas.microsoft.com/office/drawing/2014/main" id="{635A9E44-4E60-1AD1-0B85-72422683B48A}"/>
              </a:ext>
            </a:extLst>
          </p:cNvPr>
          <p:cNvSpPr/>
          <p:nvPr userDrawn="1"/>
        </p:nvSpPr>
        <p:spPr>
          <a:xfrm>
            <a:off x="11034052" y="3709992"/>
            <a:ext cx="1173188" cy="150283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7" name="Title 1">
            <a:extLst>
              <a:ext uri="{FF2B5EF4-FFF2-40B4-BE49-F238E27FC236}">
                <a16:creationId xmlns:a16="http://schemas.microsoft.com/office/drawing/2014/main" id="{D041C638-CBB8-1159-9AF8-B5D14CC7BE0F}"/>
              </a:ext>
            </a:extLst>
          </p:cNvPr>
          <p:cNvSpPr>
            <a:spLocks noGrp="1"/>
          </p:cNvSpPr>
          <p:nvPr>
            <p:ph type="title"/>
          </p:nvPr>
        </p:nvSpPr>
        <p:spPr>
          <a:xfrm>
            <a:off x="914400" y="1060704"/>
            <a:ext cx="7132320" cy="1773936"/>
          </a:xfrm>
        </p:spPr>
        <p:txBody>
          <a:bodyPr anchor="b">
            <a:normAutofit/>
          </a:bodyPr>
          <a:lstStyle>
            <a:lvl1pPr>
              <a:defRPr sz="3600"/>
            </a:lvl1pPr>
          </a:lstStyle>
          <a:p>
            <a:r>
              <a:rPr lang="en-US" noProof="0"/>
              <a:t>Click to edit Master title style</a:t>
            </a:r>
            <a:endParaRPr lang="en-US" noProof="0" dirty="0"/>
          </a:p>
        </p:txBody>
      </p:sp>
      <p:sp>
        <p:nvSpPr>
          <p:cNvPr id="3" name="Content Placeholder 2">
            <a:extLst>
              <a:ext uri="{FF2B5EF4-FFF2-40B4-BE49-F238E27FC236}">
                <a16:creationId xmlns:a16="http://schemas.microsoft.com/office/drawing/2014/main" id="{E3E34C76-4814-6AFA-CEFD-F82B9ED9BB1D}"/>
              </a:ext>
            </a:extLst>
          </p:cNvPr>
          <p:cNvSpPr>
            <a:spLocks noGrp="1"/>
          </p:cNvSpPr>
          <p:nvPr>
            <p:ph idx="1"/>
          </p:nvPr>
        </p:nvSpPr>
        <p:spPr>
          <a:xfrm>
            <a:off x="914400" y="3108960"/>
            <a:ext cx="3291840" cy="2651760"/>
          </a:xfrm>
        </p:spPr>
        <p:txBody>
          <a:bodyPr/>
          <a:lstStyle>
            <a:lvl1pPr marL="0" indent="0">
              <a:buNone/>
              <a:defRPr sz="1800"/>
            </a:lvl1pPr>
            <a:lvl2pPr marL="347472">
              <a:defRPr sz="1800"/>
            </a:lvl2pPr>
            <a:lvl3pPr marL="731520">
              <a:defRPr sz="1800"/>
            </a:lvl3pPr>
            <a:lvl4pPr marL="109728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2">
            <a:extLst>
              <a:ext uri="{FF2B5EF4-FFF2-40B4-BE49-F238E27FC236}">
                <a16:creationId xmlns:a16="http://schemas.microsoft.com/office/drawing/2014/main" id="{D42F254A-B4C7-D072-FEB9-22F9A2B0CA64}"/>
              </a:ext>
            </a:extLst>
          </p:cNvPr>
          <p:cNvSpPr>
            <a:spLocks noGrp="1"/>
          </p:cNvSpPr>
          <p:nvPr>
            <p:ph idx="56"/>
          </p:nvPr>
        </p:nvSpPr>
        <p:spPr>
          <a:xfrm>
            <a:off x="4754880" y="3108960"/>
            <a:ext cx="3291840" cy="2651760"/>
          </a:xfrm>
        </p:spPr>
        <p:txBody>
          <a:bodyPr/>
          <a:lstStyle>
            <a:lvl1pPr marL="0" indent="0">
              <a:buNone/>
              <a:defRPr sz="1800"/>
            </a:lvl1pPr>
            <a:lvl2pPr marL="347472">
              <a:defRPr sz="1800"/>
            </a:lvl2pPr>
            <a:lvl3pPr marL="731520">
              <a:defRPr sz="1800"/>
            </a:lvl3pPr>
            <a:lvl4pPr marL="1097280">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Footer Placeholder 8">
            <a:extLst>
              <a:ext uri="{FF2B5EF4-FFF2-40B4-BE49-F238E27FC236}">
                <a16:creationId xmlns:a16="http://schemas.microsoft.com/office/drawing/2014/main" id="{85DBF4DF-D0B4-1DA6-0271-5D4033A9C19C}"/>
              </a:ext>
            </a:extLst>
          </p:cNvPr>
          <p:cNvSpPr>
            <a:spLocks noGrp="1"/>
          </p:cNvSpPr>
          <p:nvPr>
            <p:ph type="ftr" sz="quarter" idx="57"/>
          </p:nvPr>
        </p:nvSpPr>
        <p:spPr/>
        <p:txBody>
          <a:bodyPr/>
          <a:lstStyle/>
          <a:p>
            <a:endParaRPr lang="en-US" noProof="0" dirty="0"/>
          </a:p>
        </p:txBody>
      </p:sp>
      <p:sp>
        <p:nvSpPr>
          <p:cNvPr id="6" name="Slide Number Placeholder 5">
            <a:extLst>
              <a:ext uri="{FF2B5EF4-FFF2-40B4-BE49-F238E27FC236}">
                <a16:creationId xmlns:a16="http://schemas.microsoft.com/office/drawing/2014/main" id="{F507335A-F59E-2A6C-D2D6-F10391DA8D69}"/>
              </a:ext>
            </a:extLst>
          </p:cNvPr>
          <p:cNvSpPr>
            <a:spLocks noGrp="1"/>
          </p:cNvSpPr>
          <p:nvPr>
            <p:ph type="sldNum" sz="quarter" idx="55"/>
          </p:nvPr>
        </p:nvSpPr>
        <p:spPr/>
        <p:txBody>
          <a:bodyPr>
            <a:noAutofit/>
          </a:bodyPr>
          <a:lstStyle/>
          <a:p>
            <a:fld id="{47FEACEE-25B4-4A2D-B147-27296E36371D}" type="slidenum">
              <a:rPr lang="en-US" altLang="zh-CN" noProof="0" smtClean="0"/>
              <a:pPr/>
              <a:t>‹#›</a:t>
            </a:fld>
            <a:endParaRPr lang="en-US" altLang="zh-CN" noProof="0" dirty="0"/>
          </a:p>
        </p:txBody>
      </p:sp>
    </p:spTree>
    <p:extLst>
      <p:ext uri="{BB962C8B-B14F-4D97-AF65-F5344CB8AC3E}">
        <p14:creationId xmlns:p14="http://schemas.microsoft.com/office/powerpoint/2010/main" val="3613646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wo content 0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914400" y="731520"/>
            <a:ext cx="4389120" cy="2103120"/>
          </a:xfrm>
        </p:spPr>
        <p:txBody>
          <a:bodyPr anchor="b" anchorCtr="0">
            <a:normAutofit/>
          </a:bodyPr>
          <a:lstStyle>
            <a:lvl1pPr>
              <a:defRPr sz="3600"/>
            </a:lvl1pPr>
          </a:lstStyle>
          <a:p>
            <a:r>
              <a:rPr lang="en-US"/>
              <a:t>Click to edit Master title style</a:t>
            </a:r>
          </a:p>
        </p:txBody>
      </p:sp>
      <p:sp>
        <p:nvSpPr>
          <p:cNvPr id="4" name="Content Placeholder 2">
            <a:extLst>
              <a:ext uri="{FF2B5EF4-FFF2-40B4-BE49-F238E27FC236}">
                <a16:creationId xmlns:a16="http://schemas.microsoft.com/office/drawing/2014/main" id="{C403123E-E3E0-5E2A-E1FB-EC28A2C68EEB}"/>
              </a:ext>
            </a:extLst>
          </p:cNvPr>
          <p:cNvSpPr>
            <a:spLocks noGrp="1"/>
          </p:cNvSpPr>
          <p:nvPr>
            <p:ph idx="14"/>
          </p:nvPr>
        </p:nvSpPr>
        <p:spPr>
          <a:xfrm>
            <a:off x="914400" y="3108960"/>
            <a:ext cx="4389120" cy="1920240"/>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dirty="0"/>
          </a:p>
        </p:txBody>
      </p:sp>
      <p:sp>
        <p:nvSpPr>
          <p:cNvPr id="9" name="Content Placeholder 2">
            <a:extLst>
              <a:ext uri="{FF2B5EF4-FFF2-40B4-BE49-F238E27FC236}">
                <a16:creationId xmlns:a16="http://schemas.microsoft.com/office/drawing/2014/main" id="{5B0A6B95-C59B-C125-7957-8C41B37891E1}"/>
              </a:ext>
            </a:extLst>
          </p:cNvPr>
          <p:cNvSpPr>
            <a:spLocks noGrp="1"/>
          </p:cNvSpPr>
          <p:nvPr>
            <p:ph idx="1"/>
          </p:nvPr>
        </p:nvSpPr>
        <p:spPr>
          <a:xfrm>
            <a:off x="5852160" y="731520"/>
            <a:ext cx="5367528" cy="5212080"/>
          </a:xfrm>
        </p:spPr>
        <p:txBody>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dirty="0"/>
          </a:p>
        </p:txBody>
      </p:sp>
      <p:sp>
        <p:nvSpPr>
          <p:cNvPr id="12" name="Freeform 11">
            <a:extLst>
              <a:ext uri="{FF2B5EF4-FFF2-40B4-BE49-F238E27FC236}">
                <a16:creationId xmlns:a16="http://schemas.microsoft.com/office/drawing/2014/main" id="{18CD2E87-8426-FC12-6665-A6E2F64FEA93}"/>
              </a:ext>
            </a:extLst>
          </p:cNvPr>
          <p:cNvSpPr>
            <a:spLocks noChangeAspect="1"/>
          </p:cNvSpPr>
          <p:nvPr userDrawn="1"/>
        </p:nvSpPr>
        <p:spPr>
          <a:xfrm flipH="1">
            <a:off x="-9525" y="5039331"/>
            <a:ext cx="986377" cy="1280160"/>
          </a:xfrm>
          <a:custGeom>
            <a:avLst/>
            <a:gdLst>
              <a:gd name="connsiteX0" fmla="*/ 638572 w 1157948"/>
              <a:gd name="connsiteY0" fmla="*/ 0 h 1502830"/>
              <a:gd name="connsiteX1" fmla="*/ 0 w 1157948"/>
              <a:gd name="connsiteY1" fmla="*/ 378385 h 1502830"/>
              <a:gd name="connsiteX2" fmla="*/ 0 w 1157948"/>
              <a:gd name="connsiteY2" fmla="*/ 1129800 h 1502830"/>
              <a:gd name="connsiteX3" fmla="*/ 640317 w 1157948"/>
              <a:gd name="connsiteY3" fmla="*/ 1502830 h 1502830"/>
              <a:gd name="connsiteX4" fmla="*/ 1157948 w 1157948"/>
              <a:gd name="connsiteY4" fmla="*/ 1200968 h 1502830"/>
              <a:gd name="connsiteX5" fmla="*/ 1157948 w 1157948"/>
              <a:gd name="connsiteY5" fmla="*/ 304639 h 150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948" h="1502830">
                <a:moveTo>
                  <a:pt x="638572" y="0"/>
                </a:moveTo>
                <a:lnTo>
                  <a:pt x="0" y="378385"/>
                </a:lnTo>
                <a:lnTo>
                  <a:pt x="0" y="1129800"/>
                </a:lnTo>
                <a:lnTo>
                  <a:pt x="640317" y="1502830"/>
                </a:lnTo>
                <a:lnTo>
                  <a:pt x="1157948" y="1200968"/>
                </a:lnTo>
                <a:lnTo>
                  <a:pt x="1157948" y="304639"/>
                </a:lnTo>
                <a:close/>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13" name="Freeform: Shape 11">
            <a:extLst>
              <a:ext uri="{FF2B5EF4-FFF2-40B4-BE49-F238E27FC236}">
                <a16:creationId xmlns:a16="http://schemas.microsoft.com/office/drawing/2014/main" id="{D35CF771-1335-6C94-6AA8-AF68EADDDF00}"/>
              </a:ext>
            </a:extLst>
          </p:cNvPr>
          <p:cNvSpPr/>
          <p:nvPr userDrawn="1"/>
        </p:nvSpPr>
        <p:spPr>
          <a:xfrm>
            <a:off x="1140014" y="5142797"/>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noFill/>
          <a:ln w="19050" cap="flat" cmpd="sng" algn="ctr">
            <a:solidFill>
              <a:schemeClr val="bg2">
                <a:lumMod val="75000"/>
              </a:schemeClr>
            </a:solid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Tree>
    <p:extLst>
      <p:ext uri="{BB962C8B-B14F-4D97-AF65-F5344CB8AC3E}">
        <p14:creationId xmlns:p14="http://schemas.microsoft.com/office/powerpoint/2010/main" val="924390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image">
    <p:spTree>
      <p:nvGrpSpPr>
        <p:cNvPr id="1" name=""/>
        <p:cNvGrpSpPr/>
        <p:nvPr/>
      </p:nvGrpSpPr>
      <p:grpSpPr>
        <a:xfrm>
          <a:off x="0" y="0"/>
          <a:ext cx="0" cy="0"/>
          <a:chOff x="0" y="0"/>
          <a:chExt cx="0" cy="0"/>
        </a:xfrm>
      </p:grpSpPr>
      <p:sp>
        <p:nvSpPr>
          <p:cNvPr id="8" name="Title Placeholder 4">
            <a:extLst>
              <a:ext uri="{FF2B5EF4-FFF2-40B4-BE49-F238E27FC236}">
                <a16:creationId xmlns:a16="http://schemas.microsoft.com/office/drawing/2014/main" id="{F73BF8E3-2426-5D65-6582-D4B03C765A5D}"/>
              </a:ext>
            </a:extLst>
          </p:cNvPr>
          <p:cNvSpPr>
            <a:spLocks noGrp="1"/>
          </p:cNvSpPr>
          <p:nvPr>
            <p:ph type="title"/>
          </p:nvPr>
        </p:nvSpPr>
        <p:spPr>
          <a:xfrm>
            <a:off x="6710510" y="2016579"/>
            <a:ext cx="4441188" cy="277585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2" name="Content placeholder 47">
            <a:extLst>
              <a:ext uri="{FF2B5EF4-FFF2-40B4-BE49-F238E27FC236}">
                <a16:creationId xmlns:a16="http://schemas.microsoft.com/office/drawing/2014/main" id="{117BCD91-6BBA-AACD-3424-C3A4E5C1AB1D}"/>
              </a:ext>
            </a:extLst>
          </p:cNvPr>
          <p:cNvSpPr>
            <a:spLocks noGrp="1" noChangeAspect="1"/>
          </p:cNvSpPr>
          <p:nvPr>
            <p:ph type="pic" sz="quarter" idx="48"/>
          </p:nvPr>
        </p:nvSpPr>
        <p:spPr>
          <a:xfrm>
            <a:off x="914400" y="539496"/>
            <a:ext cx="5025207" cy="5779008"/>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txBody>
          <a:bodyPr anchor="ctr">
            <a:noAutofit/>
          </a:bodyPr>
          <a:lstStyle>
            <a:lvl1pPr marL="0" indent="0" algn="ctr">
              <a:buNone/>
              <a:defRPr>
                <a:solidFill>
                  <a:schemeClr val="bg1"/>
                </a:solidFill>
              </a:defRPr>
            </a:lvl1pPr>
          </a:lstStyle>
          <a:p>
            <a:r>
              <a:rPr lang="en-US" altLang="zh-CN" noProof="0"/>
              <a:t>Click icon to add picture</a:t>
            </a:r>
            <a:endParaRPr lang="en-US" altLang="zh-CN" noProof="0" dirty="0"/>
          </a:p>
        </p:txBody>
      </p:sp>
      <p:pic>
        <p:nvPicPr>
          <p:cNvPr id="7" name="Shape 33">
            <a:extLst>
              <a:ext uri="{FF2B5EF4-FFF2-40B4-BE49-F238E27FC236}">
                <a16:creationId xmlns:a16="http://schemas.microsoft.com/office/drawing/2014/main" id="{78B6A20E-2402-E586-7E92-A2C0D0B854D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a:xfrm>
            <a:off x="352010" y="4038403"/>
            <a:ext cx="1438713" cy="164592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p:spPr>
      </p:pic>
      <p:sp>
        <p:nvSpPr>
          <p:cNvPr id="3" name="Freeform: Shape 11">
            <a:extLst>
              <a:ext uri="{FF2B5EF4-FFF2-40B4-BE49-F238E27FC236}">
                <a16:creationId xmlns:a16="http://schemas.microsoft.com/office/drawing/2014/main" id="{20E24AA2-A4D8-FFB3-C801-0E57990B8CB6}"/>
              </a:ext>
            </a:extLst>
          </p:cNvPr>
          <p:cNvSpPr/>
          <p:nvPr userDrawn="1"/>
        </p:nvSpPr>
        <p:spPr>
          <a:xfrm>
            <a:off x="1360235" y="5541405"/>
            <a:ext cx="663381" cy="75892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8682" h="5032188">
                <a:moveTo>
                  <a:pt x="2187388" y="0"/>
                </a:moveTo>
                <a:lnTo>
                  <a:pt x="4386729" y="1261035"/>
                </a:lnTo>
                <a:cubicBezTo>
                  <a:pt x="4390713" y="2103718"/>
                  <a:pt x="4394698" y="2946400"/>
                  <a:pt x="4398682" y="3789083"/>
                </a:cubicBezTo>
                <a:lnTo>
                  <a:pt x="2193365" y="5032188"/>
                </a:lnTo>
                <a:lnTo>
                  <a:pt x="0" y="3783106"/>
                </a:lnTo>
                <a:lnTo>
                  <a:pt x="0" y="1267012"/>
                </a:lnTo>
                <a:lnTo>
                  <a:pt x="2187388" y="0"/>
                </a:lnTo>
                <a:close/>
              </a:path>
            </a:pathLst>
          </a:custGeom>
          <a:solidFill>
            <a:schemeClr val="accent1">
              <a:lumMod val="60000"/>
              <a:lumOff val="40000"/>
            </a:schemeClr>
          </a:soli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Posterama Text SemiBold"/>
              <a:ea typeface="+mn-ea"/>
              <a:cs typeface="+mn-cs"/>
            </a:endParaRPr>
          </a:p>
        </p:txBody>
      </p:sp>
      <p:sp>
        <p:nvSpPr>
          <p:cNvPr id="9" name="Freeform: Shape 5">
            <a:extLst>
              <a:ext uri="{FF2B5EF4-FFF2-40B4-BE49-F238E27FC236}">
                <a16:creationId xmlns:a16="http://schemas.microsoft.com/office/drawing/2014/main" id="{1FEC53F3-5030-5BCF-54CA-ABB14457C073}"/>
              </a:ext>
            </a:extLst>
          </p:cNvPr>
          <p:cNvSpPr/>
          <p:nvPr userDrawn="1"/>
        </p:nvSpPr>
        <p:spPr>
          <a:xfrm>
            <a:off x="5429027" y="393334"/>
            <a:ext cx="1244907" cy="1405252"/>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noProof="0" dirty="0"/>
          </a:p>
        </p:txBody>
      </p:sp>
    </p:spTree>
    <p:extLst>
      <p:ext uri="{BB962C8B-B14F-4D97-AF65-F5344CB8AC3E}">
        <p14:creationId xmlns:p14="http://schemas.microsoft.com/office/powerpoint/2010/main" val="3407711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86721E85-C7DE-A05F-D33D-97CAF161E33A}"/>
              </a:ext>
            </a:extLst>
          </p:cNvPr>
          <p:cNvSpPr/>
          <p:nvPr userDrawn="1"/>
        </p:nvSpPr>
        <p:spPr>
          <a:xfrm>
            <a:off x="0" y="2860787"/>
            <a:ext cx="2004570" cy="3676532"/>
          </a:xfrm>
          <a:custGeom>
            <a:avLst/>
            <a:gdLst>
              <a:gd name="connsiteX0" fmla="*/ 417538 w 2004570"/>
              <a:gd name="connsiteY0" fmla="*/ 0 h 3676532"/>
              <a:gd name="connsiteX1" fmla="*/ 2004570 w 2004570"/>
              <a:gd name="connsiteY1" fmla="*/ 925683 h 3676532"/>
              <a:gd name="connsiteX2" fmla="*/ 2004570 w 2004570"/>
              <a:gd name="connsiteY2" fmla="*/ 2763949 h 3676532"/>
              <a:gd name="connsiteX3" fmla="*/ 413202 w 2004570"/>
              <a:gd name="connsiteY3" fmla="*/ 3676532 h 3676532"/>
              <a:gd name="connsiteX4" fmla="*/ 0 w 2004570"/>
              <a:gd name="connsiteY4" fmla="*/ 3439338 h 3676532"/>
              <a:gd name="connsiteX5" fmla="*/ 0 w 2004570"/>
              <a:gd name="connsiteY5" fmla="*/ 241075 h 3676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04570" h="3676532">
                <a:moveTo>
                  <a:pt x="417538" y="0"/>
                </a:moveTo>
                <a:lnTo>
                  <a:pt x="2004570" y="925683"/>
                </a:lnTo>
                <a:lnTo>
                  <a:pt x="2004570" y="2763949"/>
                </a:lnTo>
                <a:lnTo>
                  <a:pt x="413202" y="3676532"/>
                </a:lnTo>
                <a:lnTo>
                  <a:pt x="0" y="3439338"/>
                </a:lnTo>
                <a:lnTo>
                  <a:pt x="0" y="241075"/>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2BA5A58B-9440-7DAB-E7D7-3143B049FBAC}"/>
              </a:ext>
            </a:extLst>
          </p:cNvPr>
          <p:cNvSpPr/>
          <p:nvPr userDrawn="1"/>
        </p:nvSpPr>
        <p:spPr>
          <a:xfrm flipH="1">
            <a:off x="657773" y="5253270"/>
            <a:ext cx="1710765" cy="1621875"/>
          </a:xfrm>
          <a:custGeom>
            <a:avLst/>
            <a:gdLst>
              <a:gd name="connsiteX0" fmla="*/ 852873 w 1710765"/>
              <a:gd name="connsiteY0" fmla="*/ 0 h 1593273"/>
              <a:gd name="connsiteX1" fmla="*/ 0 w 1710765"/>
              <a:gd name="connsiteY1" fmla="*/ 494134 h 1593273"/>
              <a:gd name="connsiteX2" fmla="*/ 0 w 1710765"/>
              <a:gd name="connsiteY2" fmla="*/ 1475410 h 1593273"/>
              <a:gd name="connsiteX3" fmla="*/ 206916 w 1710765"/>
              <a:gd name="connsiteY3" fmla="*/ 1593273 h 1593273"/>
              <a:gd name="connsiteX4" fmla="*/ 1502835 w 1710765"/>
              <a:gd name="connsiteY4" fmla="*/ 1593273 h 1593273"/>
              <a:gd name="connsiteX5" fmla="*/ 1709418 w 1710765"/>
              <a:gd name="connsiteY5" fmla="*/ 1475480 h 1593273"/>
              <a:gd name="connsiteX6" fmla="*/ 1710407 w 1710765"/>
              <a:gd name="connsiteY6" fmla="*/ 491803 h 1593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0765" h="1593273">
                <a:moveTo>
                  <a:pt x="852873" y="0"/>
                </a:moveTo>
                <a:lnTo>
                  <a:pt x="0" y="494134"/>
                </a:lnTo>
                <a:lnTo>
                  <a:pt x="0" y="1475410"/>
                </a:lnTo>
                <a:lnTo>
                  <a:pt x="206916" y="1593273"/>
                </a:lnTo>
                <a:lnTo>
                  <a:pt x="1502835" y="1593273"/>
                </a:lnTo>
                <a:lnTo>
                  <a:pt x="1709418" y="1475480"/>
                </a:lnTo>
                <a:cubicBezTo>
                  <a:pt x="1707864" y="1146834"/>
                  <a:pt x="1711961" y="820449"/>
                  <a:pt x="1710407" y="491803"/>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4">
            <a:extLst>
              <a:ext uri="{FF2B5EF4-FFF2-40B4-BE49-F238E27FC236}">
                <a16:creationId xmlns:a16="http://schemas.microsoft.com/office/drawing/2014/main" id="{A23F9759-CF52-CE45-5E22-9678534685A7}"/>
              </a:ext>
            </a:extLst>
          </p:cNvPr>
          <p:cNvSpPr/>
          <p:nvPr userDrawn="1"/>
        </p:nvSpPr>
        <p:spPr>
          <a:xfrm flipH="1">
            <a:off x="2275432" y="4699053"/>
            <a:ext cx="668814" cy="784693"/>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Title 5">
            <a:extLst>
              <a:ext uri="{FF2B5EF4-FFF2-40B4-BE49-F238E27FC236}">
                <a16:creationId xmlns:a16="http://schemas.microsoft.com/office/drawing/2014/main" id="{5D84FCC1-368D-680C-31AA-597C3AAF4232}"/>
              </a:ext>
            </a:extLst>
          </p:cNvPr>
          <p:cNvSpPr>
            <a:spLocks noGrp="1"/>
          </p:cNvSpPr>
          <p:nvPr>
            <p:ph type="title"/>
          </p:nvPr>
        </p:nvSpPr>
        <p:spPr>
          <a:xfrm>
            <a:off x="3465576" y="1499616"/>
            <a:ext cx="7955280" cy="1335024"/>
          </a:xfrm>
        </p:spPr>
        <p:txBody>
          <a:bodyPr anchor="b">
            <a:normAutofit/>
          </a:bodyPr>
          <a:lstStyle>
            <a:lvl1pPr>
              <a:defRPr sz="3600"/>
            </a:lvl1pPr>
          </a:lstStyle>
          <a:p>
            <a:r>
              <a:rPr lang="en-US"/>
              <a:t>Click to edit Master title style</a:t>
            </a:r>
            <a:endParaRPr lang="en-US" dirty="0"/>
          </a:p>
        </p:txBody>
      </p:sp>
      <p:sp>
        <p:nvSpPr>
          <p:cNvPr id="4" name="Content Placeholder 2">
            <a:extLst>
              <a:ext uri="{FF2B5EF4-FFF2-40B4-BE49-F238E27FC236}">
                <a16:creationId xmlns:a16="http://schemas.microsoft.com/office/drawing/2014/main" id="{6FFF81D2-C0B4-3B82-8DF6-D10CC07C441C}"/>
              </a:ext>
            </a:extLst>
          </p:cNvPr>
          <p:cNvSpPr>
            <a:spLocks noGrp="1"/>
          </p:cNvSpPr>
          <p:nvPr>
            <p:ph idx="14"/>
          </p:nvPr>
        </p:nvSpPr>
        <p:spPr>
          <a:xfrm>
            <a:off x="3465576" y="3108960"/>
            <a:ext cx="4572000" cy="3108960"/>
          </a:xfrm>
        </p:spPr>
        <p:txBody>
          <a:bodyPr/>
          <a:lstStyle>
            <a:lvl1pPr marL="512064" indent="-512064">
              <a:buFont typeface="+mj-lt"/>
              <a:buAutoNum type="arabicPeriod"/>
              <a:defRPr sz="1800"/>
            </a:lvl1pPr>
            <a:lvl2pPr marL="1097280" indent="-512064">
              <a:buFont typeface="+mj-lt"/>
              <a:buAutoNum type="alphaLcPeriod"/>
              <a:defRPr sz="1800"/>
            </a:lvl2pPr>
            <a:lvl3pPr marL="1645920" indent="-512064">
              <a:buFont typeface="+mj-lt"/>
              <a:buAutoNum type="romanLcPeriod"/>
              <a:defRPr sz="1800"/>
            </a:lvl3pPr>
            <a:lvl4pPr marL="2194560" indent="-512064">
              <a:buFont typeface="+mj-lt"/>
              <a:buAutoNum type="arabicParen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Content Placeholder 2">
            <a:extLst>
              <a:ext uri="{FF2B5EF4-FFF2-40B4-BE49-F238E27FC236}">
                <a16:creationId xmlns:a16="http://schemas.microsoft.com/office/drawing/2014/main" id="{F190F721-56C7-251D-948D-117696095C32}"/>
              </a:ext>
            </a:extLst>
          </p:cNvPr>
          <p:cNvSpPr>
            <a:spLocks noGrp="1"/>
          </p:cNvSpPr>
          <p:nvPr>
            <p:ph idx="1"/>
          </p:nvPr>
        </p:nvSpPr>
        <p:spPr>
          <a:xfrm>
            <a:off x="8229600" y="3108960"/>
            <a:ext cx="3017520" cy="3108960"/>
          </a:xfrm>
        </p:spPr>
        <p:txBody>
          <a:bodyPr/>
          <a:lstStyle>
            <a:lvl1pPr marL="0" indent="0">
              <a:lnSpc>
                <a:spcPct val="100000"/>
              </a:lnSpc>
              <a:spcBef>
                <a:spcPts val="0"/>
              </a:spcBef>
              <a:spcAft>
                <a:spcPts val="600"/>
              </a:spcAft>
              <a:buNone/>
              <a:defRPr sz="1800"/>
            </a:lvl1pPr>
            <a:lvl2pPr>
              <a:lnSpc>
                <a:spcPct val="100000"/>
              </a:lnSpc>
              <a:spcBef>
                <a:spcPts val="0"/>
              </a:spcBef>
              <a:spcAft>
                <a:spcPts val="600"/>
              </a:spcAft>
              <a:defRPr sz="1800"/>
            </a:lvl2pPr>
            <a:lvl3pPr>
              <a:lnSpc>
                <a:spcPct val="100000"/>
              </a:lnSpc>
              <a:spcBef>
                <a:spcPts val="0"/>
              </a:spcBef>
              <a:spcAft>
                <a:spcPts val="600"/>
              </a:spcAft>
              <a:defRPr sz="1800"/>
            </a:lvl3pPr>
            <a:lvl4pPr>
              <a:lnSpc>
                <a:spcPct val="100000"/>
              </a:lnSpc>
              <a:spcBef>
                <a:spcPts val="0"/>
              </a:spcBef>
              <a:spcAft>
                <a:spcPts val="600"/>
              </a:spcAft>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6C94E8A0-C02C-2322-50C1-50080A793F84}"/>
              </a:ext>
            </a:extLst>
          </p:cNvPr>
          <p:cNvSpPr>
            <a:spLocks noGrp="1"/>
          </p:cNvSpPr>
          <p:nvPr>
            <p:ph type="ftr" sz="quarter" idx="41"/>
          </p:nvPr>
        </p:nvSpPr>
        <p:spPr>
          <a:xfrm>
            <a:off x="3465576" y="6217920"/>
            <a:ext cx="4114800" cy="365125"/>
          </a:xfrm>
        </p:spPr>
        <p:txBody>
          <a:bodyPr/>
          <a:lstStyle/>
          <a:p>
            <a:endParaRPr lang="en-US" noProof="0" dirty="0"/>
          </a:p>
        </p:txBody>
      </p:sp>
      <p:sp>
        <p:nvSpPr>
          <p:cNvPr id="5" name="Slide Number Placeholder 4">
            <a:extLst>
              <a:ext uri="{FF2B5EF4-FFF2-40B4-BE49-F238E27FC236}">
                <a16:creationId xmlns:a16="http://schemas.microsoft.com/office/drawing/2014/main" id="{2446A453-65E1-B688-A3F9-EA0AA347DDEA}"/>
              </a:ext>
            </a:extLst>
          </p:cNvPr>
          <p:cNvSpPr>
            <a:spLocks noGrp="1"/>
          </p:cNvSpPr>
          <p:nvPr>
            <p:ph type="sldNum" sz="quarter" idx="40"/>
          </p:nvPr>
        </p:nvSpPr>
        <p:spPr/>
        <p:txBody>
          <a:bodyPr>
            <a:noAutofit/>
          </a:bodyPr>
          <a:lstStyle/>
          <a:p>
            <a:fld id="{47FEACEE-25B4-4A2D-B147-27296E36371D}" type="slidenum">
              <a:rPr lang="en-US" altLang="zh-CN" noProof="0" smtClean="0"/>
              <a:pPr/>
              <a:t>‹#›</a:t>
            </a:fld>
            <a:endParaRPr lang="en-US" altLang="zh-CN" noProof="0" dirty="0"/>
          </a:p>
        </p:txBody>
      </p:sp>
      <p:sp>
        <p:nvSpPr>
          <p:cNvPr id="2" name="Freeform: Shape 12">
            <a:extLst>
              <a:ext uri="{FF2B5EF4-FFF2-40B4-BE49-F238E27FC236}">
                <a16:creationId xmlns:a16="http://schemas.microsoft.com/office/drawing/2014/main" id="{0750FD92-E143-4402-D455-30DC417CBDBE}"/>
              </a:ext>
            </a:extLst>
          </p:cNvPr>
          <p:cNvSpPr/>
          <p:nvPr userDrawn="1"/>
        </p:nvSpPr>
        <p:spPr>
          <a:xfrm>
            <a:off x="1198465" y="958947"/>
            <a:ext cx="1544735" cy="1743698"/>
          </a:xfrm>
          <a:custGeom>
            <a:avLst/>
            <a:gdLst>
              <a:gd name="connsiteX0" fmla="*/ 2187388 w 4398682"/>
              <a:gd name="connsiteY0" fmla="*/ 0 h 5032188"/>
              <a:gd name="connsiteX1" fmla="*/ 4386729 w 4398682"/>
              <a:gd name="connsiteY1" fmla="*/ 1261035 h 5032188"/>
              <a:gd name="connsiteX2" fmla="*/ 4398682 w 4398682"/>
              <a:gd name="connsiteY2" fmla="*/ 3789083 h 5032188"/>
              <a:gd name="connsiteX3" fmla="*/ 2193365 w 4398682"/>
              <a:gd name="connsiteY3" fmla="*/ 5032188 h 5032188"/>
              <a:gd name="connsiteX4" fmla="*/ 0 w 4398682"/>
              <a:gd name="connsiteY4" fmla="*/ 3783106 h 5032188"/>
              <a:gd name="connsiteX5" fmla="*/ 0 w 4398682"/>
              <a:gd name="connsiteY5" fmla="*/ 1267012 h 5032188"/>
              <a:gd name="connsiteX6" fmla="*/ 2187388 w 4398682"/>
              <a:gd name="connsiteY6" fmla="*/ 0 h 5032188"/>
              <a:gd name="connsiteX0" fmla="*/ 2187388 w 4387647"/>
              <a:gd name="connsiteY0" fmla="*/ 0 h 5032188"/>
              <a:gd name="connsiteX1" fmla="*/ 4386729 w 4387647"/>
              <a:gd name="connsiteY1" fmla="*/ 1261035 h 5032188"/>
              <a:gd name="connsiteX2" fmla="*/ 4384192 w 4387647"/>
              <a:gd name="connsiteY2" fmla="*/ 3783287 h 5032188"/>
              <a:gd name="connsiteX3" fmla="*/ 2193365 w 4387647"/>
              <a:gd name="connsiteY3" fmla="*/ 5032188 h 5032188"/>
              <a:gd name="connsiteX4" fmla="*/ 0 w 4387647"/>
              <a:gd name="connsiteY4" fmla="*/ 3783106 h 5032188"/>
              <a:gd name="connsiteX5" fmla="*/ 0 w 4387647"/>
              <a:gd name="connsiteY5" fmla="*/ 1267012 h 5032188"/>
              <a:gd name="connsiteX6" fmla="*/ 2187388 w 4387647"/>
              <a:gd name="connsiteY6" fmla="*/ 0 h 5032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7647" h="5032188">
                <a:moveTo>
                  <a:pt x="2187388" y="0"/>
                </a:moveTo>
                <a:lnTo>
                  <a:pt x="4386729" y="1261035"/>
                </a:lnTo>
                <a:cubicBezTo>
                  <a:pt x="4390713" y="2103718"/>
                  <a:pt x="4380208" y="2940604"/>
                  <a:pt x="4384192" y="3783287"/>
                </a:cubicBezTo>
                <a:lnTo>
                  <a:pt x="2193365" y="5032188"/>
                </a:lnTo>
                <a:lnTo>
                  <a:pt x="0" y="3783106"/>
                </a:lnTo>
                <a:lnTo>
                  <a:pt x="0" y="1267012"/>
                </a:lnTo>
                <a:lnTo>
                  <a:pt x="2187388" y="0"/>
                </a:lnTo>
                <a:close/>
              </a:path>
            </a:pathLst>
          </a:custGeom>
          <a:noFill/>
          <a:ln w="190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800" noProof="0" dirty="0"/>
          </a:p>
        </p:txBody>
      </p:sp>
      <p:sp>
        <p:nvSpPr>
          <p:cNvPr id="29" name="Freeform 28">
            <a:extLst>
              <a:ext uri="{FF2B5EF4-FFF2-40B4-BE49-F238E27FC236}">
                <a16:creationId xmlns:a16="http://schemas.microsoft.com/office/drawing/2014/main" id="{6B13E9E2-D67B-E75B-D60D-CE3782A4FC67}"/>
              </a:ext>
            </a:extLst>
          </p:cNvPr>
          <p:cNvSpPr/>
          <p:nvPr userDrawn="1"/>
        </p:nvSpPr>
        <p:spPr>
          <a:xfrm>
            <a:off x="326738" y="0"/>
            <a:ext cx="1544359" cy="1254845"/>
          </a:xfrm>
          <a:custGeom>
            <a:avLst/>
            <a:gdLst>
              <a:gd name="connsiteX0" fmla="*/ 0 w 1544359"/>
              <a:gd name="connsiteY0" fmla="*/ 0 h 1254845"/>
              <a:gd name="connsiteX1" fmla="*/ 1544359 w 1544359"/>
              <a:gd name="connsiteY1" fmla="*/ 0 h 1254845"/>
              <a:gd name="connsiteX2" fmla="*/ 1543519 w 1544359"/>
              <a:gd name="connsiteY2" fmla="*/ 822090 h 1254845"/>
              <a:gd name="connsiteX3" fmla="*/ 772206 w 1544359"/>
              <a:gd name="connsiteY3" fmla="*/ 1254845 h 1254845"/>
              <a:gd name="connsiteX4" fmla="*/ 0 w 1544359"/>
              <a:gd name="connsiteY4" fmla="*/ 822027 h 1254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359" h="1254845">
                <a:moveTo>
                  <a:pt x="0" y="0"/>
                </a:moveTo>
                <a:lnTo>
                  <a:pt x="1544359" y="0"/>
                </a:lnTo>
                <a:lnTo>
                  <a:pt x="1543519" y="822090"/>
                </a:lnTo>
                <a:lnTo>
                  <a:pt x="772206" y="1254845"/>
                </a:lnTo>
                <a:lnTo>
                  <a:pt x="0" y="822027"/>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662113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04">
    <p:spTree>
      <p:nvGrpSpPr>
        <p:cNvPr id="1" name=""/>
        <p:cNvGrpSpPr/>
        <p:nvPr/>
      </p:nvGrpSpPr>
      <p:grpSpPr>
        <a:xfrm>
          <a:off x="0" y="0"/>
          <a:ext cx="0" cy="0"/>
          <a:chOff x="0" y="0"/>
          <a:chExt cx="0" cy="0"/>
        </a:xfrm>
      </p:grpSpPr>
      <p:sp>
        <p:nvSpPr>
          <p:cNvPr id="47" name="Freeform 46">
            <a:extLst>
              <a:ext uri="{FF2B5EF4-FFF2-40B4-BE49-F238E27FC236}">
                <a16:creationId xmlns:a16="http://schemas.microsoft.com/office/drawing/2014/main" id="{39B50CEE-D9F9-B5CD-C274-BEAA5EAB37E3}"/>
              </a:ext>
            </a:extLst>
          </p:cNvPr>
          <p:cNvSpPr/>
          <p:nvPr userDrawn="1"/>
        </p:nvSpPr>
        <p:spPr>
          <a:xfrm>
            <a:off x="410352" y="12435"/>
            <a:ext cx="1455521" cy="1019127"/>
          </a:xfrm>
          <a:custGeom>
            <a:avLst/>
            <a:gdLst>
              <a:gd name="connsiteX0" fmla="*/ 219223 w 1455521"/>
              <a:gd name="connsiteY0" fmla="*/ 0 h 1019127"/>
              <a:gd name="connsiteX1" fmla="*/ 1236298 w 1455521"/>
              <a:gd name="connsiteY1" fmla="*/ 0 h 1019127"/>
              <a:gd name="connsiteX2" fmla="*/ 1455521 w 1455521"/>
              <a:gd name="connsiteY2" fmla="*/ 385779 h 1019127"/>
              <a:gd name="connsiteX3" fmla="*/ 1095615 w 1455521"/>
              <a:gd name="connsiteY3" fmla="*/ 1019127 h 1019127"/>
              <a:gd name="connsiteX4" fmla="*/ 359906 w 1455521"/>
              <a:gd name="connsiteY4" fmla="*/ 1019127 h 1019127"/>
              <a:gd name="connsiteX5" fmla="*/ 0 w 1455521"/>
              <a:gd name="connsiteY5" fmla="*/ 385779 h 101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1019127">
                <a:moveTo>
                  <a:pt x="219223" y="0"/>
                </a:moveTo>
                <a:lnTo>
                  <a:pt x="1236298" y="0"/>
                </a:lnTo>
                <a:lnTo>
                  <a:pt x="1455521" y="385779"/>
                </a:lnTo>
                <a:lnTo>
                  <a:pt x="1095615" y="1019127"/>
                </a:lnTo>
                <a:lnTo>
                  <a:pt x="359906" y="1019127"/>
                </a:lnTo>
                <a:lnTo>
                  <a:pt x="0" y="38577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Hexagon 15">
            <a:extLst>
              <a:ext uri="{FF2B5EF4-FFF2-40B4-BE49-F238E27FC236}">
                <a16:creationId xmlns:a16="http://schemas.microsoft.com/office/drawing/2014/main" id="{93831F6E-A0DA-46E5-AF13-ED5D9ABF108D}"/>
              </a:ext>
            </a:extLst>
          </p:cNvPr>
          <p:cNvSpPr/>
          <p:nvPr userDrawn="1"/>
        </p:nvSpPr>
        <p:spPr>
          <a:xfrm>
            <a:off x="1579486" y="450004"/>
            <a:ext cx="1455521"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0" name="Hexagon 17">
            <a:extLst>
              <a:ext uri="{FF2B5EF4-FFF2-40B4-BE49-F238E27FC236}">
                <a16:creationId xmlns:a16="http://schemas.microsoft.com/office/drawing/2014/main" id="{18B06ECC-5FA7-4ACA-86BF-694240D0C05B}"/>
              </a:ext>
            </a:extLst>
          </p:cNvPr>
          <p:cNvSpPr/>
          <p:nvPr userDrawn="1"/>
        </p:nvSpPr>
        <p:spPr>
          <a:xfrm>
            <a:off x="412218" y="1136470"/>
            <a:ext cx="1455521"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1" name="Hexagon 19">
            <a:extLst>
              <a:ext uri="{FF2B5EF4-FFF2-40B4-BE49-F238E27FC236}">
                <a16:creationId xmlns:a16="http://schemas.microsoft.com/office/drawing/2014/main" id="{089AA305-8FFC-46A5-B806-D5D78320D0CD}"/>
              </a:ext>
            </a:extLst>
          </p:cNvPr>
          <p:cNvSpPr/>
          <p:nvPr userDrawn="1"/>
        </p:nvSpPr>
        <p:spPr>
          <a:xfrm>
            <a:off x="1580070" y="1812437"/>
            <a:ext cx="1455521" cy="1266696"/>
          </a:xfrm>
          <a:prstGeom prst="hexagon">
            <a:avLst>
              <a:gd name="adj" fmla="val 28413"/>
              <a:gd name="vf" fmla="val 11547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Hexagon 21">
            <a:extLst>
              <a:ext uri="{FF2B5EF4-FFF2-40B4-BE49-F238E27FC236}">
                <a16:creationId xmlns:a16="http://schemas.microsoft.com/office/drawing/2014/main" id="{DB2D65ED-32BC-44B2-92F3-E16717051CA1}"/>
              </a:ext>
            </a:extLst>
          </p:cNvPr>
          <p:cNvSpPr/>
          <p:nvPr userDrawn="1"/>
        </p:nvSpPr>
        <p:spPr>
          <a:xfrm>
            <a:off x="3953772" y="4582171"/>
            <a:ext cx="1455521" cy="1266696"/>
          </a:xfrm>
          <a:prstGeom prst="hexagon">
            <a:avLst>
              <a:gd name="adj" fmla="val 28413"/>
              <a:gd name="vf" fmla="val 115470"/>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4" name="Freeform 43">
            <a:extLst>
              <a:ext uri="{FF2B5EF4-FFF2-40B4-BE49-F238E27FC236}">
                <a16:creationId xmlns:a16="http://schemas.microsoft.com/office/drawing/2014/main" id="{6100186E-95B0-AB29-6F1D-DBFBAA566DB2}"/>
              </a:ext>
            </a:extLst>
          </p:cNvPr>
          <p:cNvSpPr/>
          <p:nvPr userDrawn="1"/>
        </p:nvSpPr>
        <p:spPr>
          <a:xfrm>
            <a:off x="3955762" y="5952136"/>
            <a:ext cx="1455521" cy="932559"/>
          </a:xfrm>
          <a:custGeom>
            <a:avLst/>
            <a:gdLst>
              <a:gd name="connsiteX0" fmla="*/ 359906 w 1455521"/>
              <a:gd name="connsiteY0" fmla="*/ 0 h 932559"/>
              <a:gd name="connsiteX1" fmla="*/ 1095615 w 1455521"/>
              <a:gd name="connsiteY1" fmla="*/ 0 h 932559"/>
              <a:gd name="connsiteX2" fmla="*/ 1455521 w 1455521"/>
              <a:gd name="connsiteY2" fmla="*/ 633348 h 932559"/>
              <a:gd name="connsiteX3" fmla="*/ 1285492 w 1455521"/>
              <a:gd name="connsiteY3" fmla="*/ 932559 h 932559"/>
              <a:gd name="connsiteX4" fmla="*/ 170030 w 1455521"/>
              <a:gd name="connsiteY4" fmla="*/ 932559 h 932559"/>
              <a:gd name="connsiteX5" fmla="*/ 0 w 1455521"/>
              <a:gd name="connsiteY5" fmla="*/ 633348 h 93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32559">
                <a:moveTo>
                  <a:pt x="359906" y="0"/>
                </a:moveTo>
                <a:lnTo>
                  <a:pt x="1095615" y="0"/>
                </a:lnTo>
                <a:lnTo>
                  <a:pt x="1455521" y="633348"/>
                </a:lnTo>
                <a:lnTo>
                  <a:pt x="1285492" y="932559"/>
                </a:lnTo>
                <a:lnTo>
                  <a:pt x="170030" y="932559"/>
                </a:lnTo>
                <a:lnTo>
                  <a:pt x="0" y="633348"/>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Hexagon 27">
            <a:extLst>
              <a:ext uri="{FF2B5EF4-FFF2-40B4-BE49-F238E27FC236}">
                <a16:creationId xmlns:a16="http://schemas.microsoft.com/office/drawing/2014/main" id="{5275D449-7441-440B-8584-96D25256F24D}"/>
              </a:ext>
            </a:extLst>
          </p:cNvPr>
          <p:cNvSpPr/>
          <p:nvPr userDrawn="1"/>
        </p:nvSpPr>
        <p:spPr>
          <a:xfrm>
            <a:off x="2783996" y="5245443"/>
            <a:ext cx="1455521" cy="1266696"/>
          </a:xfrm>
          <a:prstGeom prst="hexagon">
            <a:avLst>
              <a:gd name="adj" fmla="val 28413"/>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5" name="Hexagon 21">
            <a:extLst>
              <a:ext uri="{FF2B5EF4-FFF2-40B4-BE49-F238E27FC236}">
                <a16:creationId xmlns:a16="http://schemas.microsoft.com/office/drawing/2014/main" id="{AA088CB3-68C2-8BF7-640B-511D7AD708D4}"/>
              </a:ext>
            </a:extLst>
          </p:cNvPr>
          <p:cNvSpPr/>
          <p:nvPr userDrawn="1"/>
        </p:nvSpPr>
        <p:spPr>
          <a:xfrm>
            <a:off x="2757266" y="2493385"/>
            <a:ext cx="1467568" cy="1305975"/>
          </a:xfrm>
          <a:prstGeom prst="hexagon">
            <a:avLst>
              <a:gd name="adj" fmla="val 28413"/>
              <a:gd name="vf" fmla="val 115470"/>
            </a:avLst>
          </a:prstGeom>
          <a:noFill/>
          <a:ln w="19050">
            <a:solidFill>
              <a:srgbClr val="D84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5" name="Hexagon 28">
            <a:extLst>
              <a:ext uri="{FF2B5EF4-FFF2-40B4-BE49-F238E27FC236}">
                <a16:creationId xmlns:a16="http://schemas.microsoft.com/office/drawing/2014/main" id="{94CFCD79-F5CD-4175-96DE-1AC2E1999DB6}"/>
              </a:ext>
            </a:extLst>
          </p:cNvPr>
          <p:cNvSpPr/>
          <p:nvPr userDrawn="1"/>
        </p:nvSpPr>
        <p:spPr>
          <a:xfrm>
            <a:off x="2767144" y="3880620"/>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3" name="Freeform 42">
            <a:extLst>
              <a:ext uri="{FF2B5EF4-FFF2-40B4-BE49-F238E27FC236}">
                <a16:creationId xmlns:a16="http://schemas.microsoft.com/office/drawing/2014/main" id="{C8667104-E096-23C3-4C2C-5277C2AF5C57}"/>
              </a:ext>
            </a:extLst>
          </p:cNvPr>
          <p:cNvSpPr/>
          <p:nvPr userDrawn="1"/>
        </p:nvSpPr>
        <p:spPr>
          <a:xfrm>
            <a:off x="3702" y="448131"/>
            <a:ext cx="678871" cy="1266696"/>
          </a:xfrm>
          <a:custGeom>
            <a:avLst/>
            <a:gdLst>
              <a:gd name="connsiteX0" fmla="*/ 0 w 678871"/>
              <a:gd name="connsiteY0" fmla="*/ 0 h 1266696"/>
              <a:gd name="connsiteX1" fmla="*/ 318965 w 678871"/>
              <a:gd name="connsiteY1" fmla="*/ 0 h 1266696"/>
              <a:gd name="connsiteX2" fmla="*/ 678871 w 678871"/>
              <a:gd name="connsiteY2" fmla="*/ 633348 h 1266696"/>
              <a:gd name="connsiteX3" fmla="*/ 318965 w 678871"/>
              <a:gd name="connsiteY3" fmla="*/ 1266696 h 1266696"/>
              <a:gd name="connsiteX4" fmla="*/ 0 w 678871"/>
              <a:gd name="connsiteY4" fmla="*/ 1266696 h 1266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871" h="1266696">
                <a:moveTo>
                  <a:pt x="0" y="0"/>
                </a:moveTo>
                <a:lnTo>
                  <a:pt x="318965" y="0"/>
                </a:lnTo>
                <a:lnTo>
                  <a:pt x="678871" y="633348"/>
                </a:lnTo>
                <a:lnTo>
                  <a:pt x="318965" y="1266696"/>
                </a:lnTo>
                <a:lnTo>
                  <a:pt x="0" y="1266696"/>
                </a:lnTo>
                <a:close/>
              </a:path>
            </a:pathLst>
          </a:cu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Hexagon 31">
            <a:extLst>
              <a:ext uri="{FF2B5EF4-FFF2-40B4-BE49-F238E27FC236}">
                <a16:creationId xmlns:a16="http://schemas.microsoft.com/office/drawing/2014/main" id="{61BB4AB0-7C5C-4697-A25B-0AFD8754AB52}"/>
              </a:ext>
            </a:extLst>
          </p:cNvPr>
          <p:cNvSpPr/>
          <p:nvPr userDrawn="1"/>
        </p:nvSpPr>
        <p:spPr>
          <a:xfrm>
            <a:off x="1580353" y="3182793"/>
            <a:ext cx="1455521" cy="1266696"/>
          </a:xfrm>
          <a:prstGeom prst="hexagon">
            <a:avLst>
              <a:gd name="adj" fmla="val 28413"/>
              <a:gd name="vf" fmla="val 115470"/>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7" name="Hexagon 28">
            <a:extLst>
              <a:ext uri="{FF2B5EF4-FFF2-40B4-BE49-F238E27FC236}">
                <a16:creationId xmlns:a16="http://schemas.microsoft.com/office/drawing/2014/main" id="{E4EF439B-1CC3-CA39-B62A-E54F83ED70D2}"/>
              </a:ext>
            </a:extLst>
          </p:cNvPr>
          <p:cNvSpPr/>
          <p:nvPr userDrawn="1"/>
        </p:nvSpPr>
        <p:spPr>
          <a:xfrm>
            <a:off x="396269" y="2511644"/>
            <a:ext cx="1455521" cy="1266696"/>
          </a:xfrm>
          <a:prstGeom prst="hexagon">
            <a:avLst>
              <a:gd name="adj" fmla="val 28413"/>
              <a:gd name="vf" fmla="val 11547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6" name="Freeform 45">
            <a:extLst>
              <a:ext uri="{FF2B5EF4-FFF2-40B4-BE49-F238E27FC236}">
                <a16:creationId xmlns:a16="http://schemas.microsoft.com/office/drawing/2014/main" id="{2363FF00-E570-D743-258E-E9FEF4F02A08}"/>
              </a:ext>
            </a:extLst>
          </p:cNvPr>
          <p:cNvSpPr/>
          <p:nvPr userDrawn="1"/>
        </p:nvSpPr>
        <p:spPr>
          <a:xfrm>
            <a:off x="6334981" y="5962237"/>
            <a:ext cx="1455521" cy="901561"/>
          </a:xfrm>
          <a:custGeom>
            <a:avLst/>
            <a:gdLst>
              <a:gd name="connsiteX0" fmla="*/ 359906 w 1455521"/>
              <a:gd name="connsiteY0" fmla="*/ 0 h 901561"/>
              <a:gd name="connsiteX1" fmla="*/ 1095615 w 1455521"/>
              <a:gd name="connsiteY1" fmla="*/ 0 h 901561"/>
              <a:gd name="connsiteX2" fmla="*/ 1455521 w 1455521"/>
              <a:gd name="connsiteY2" fmla="*/ 633348 h 901561"/>
              <a:gd name="connsiteX3" fmla="*/ 1303107 w 1455521"/>
              <a:gd name="connsiteY3" fmla="*/ 901561 h 901561"/>
              <a:gd name="connsiteX4" fmla="*/ 152415 w 1455521"/>
              <a:gd name="connsiteY4" fmla="*/ 901561 h 901561"/>
              <a:gd name="connsiteX5" fmla="*/ 0 w 1455521"/>
              <a:gd name="connsiteY5" fmla="*/ 633348 h 901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5521" h="901561">
                <a:moveTo>
                  <a:pt x="359906" y="0"/>
                </a:moveTo>
                <a:lnTo>
                  <a:pt x="1095615" y="0"/>
                </a:lnTo>
                <a:lnTo>
                  <a:pt x="1455521" y="633348"/>
                </a:lnTo>
                <a:lnTo>
                  <a:pt x="1303107" y="901561"/>
                </a:lnTo>
                <a:lnTo>
                  <a:pt x="152415" y="901561"/>
                </a:lnTo>
                <a:lnTo>
                  <a:pt x="0" y="633348"/>
                </a:lnTo>
                <a:close/>
              </a:path>
            </a:pathLst>
          </a:custGeom>
          <a:noFill/>
          <a:ln w="19050">
            <a:solidFill>
              <a:srgbClr val="98432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Hexagon 21">
            <a:extLst>
              <a:ext uri="{FF2B5EF4-FFF2-40B4-BE49-F238E27FC236}">
                <a16:creationId xmlns:a16="http://schemas.microsoft.com/office/drawing/2014/main" id="{A38FF139-88E9-67A9-6010-4EDFB851076B}"/>
              </a:ext>
            </a:extLst>
          </p:cNvPr>
          <p:cNvSpPr/>
          <p:nvPr userDrawn="1"/>
        </p:nvSpPr>
        <p:spPr>
          <a:xfrm>
            <a:off x="5150156" y="5261378"/>
            <a:ext cx="1455521" cy="1266696"/>
          </a:xfrm>
          <a:prstGeom prst="hexagon">
            <a:avLst>
              <a:gd name="adj" fmla="val 28413"/>
              <a:gd name="vf" fmla="val 115470"/>
            </a:avLst>
          </a:prstGeom>
          <a:noFill/>
          <a:ln w="190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Hexagon 21">
            <a:extLst>
              <a:ext uri="{FF2B5EF4-FFF2-40B4-BE49-F238E27FC236}">
                <a16:creationId xmlns:a16="http://schemas.microsoft.com/office/drawing/2014/main" id="{99956147-4454-5EA6-FC9C-94C08EE35F28}"/>
              </a:ext>
            </a:extLst>
          </p:cNvPr>
          <p:cNvSpPr/>
          <p:nvPr userDrawn="1"/>
        </p:nvSpPr>
        <p:spPr>
          <a:xfrm>
            <a:off x="3948599" y="3206642"/>
            <a:ext cx="1455521" cy="1266696"/>
          </a:xfrm>
          <a:prstGeom prst="hexagon">
            <a:avLst>
              <a:gd name="adj" fmla="val 28413"/>
              <a:gd name="vf" fmla="val 11547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2" name="Title 1">
            <a:extLst>
              <a:ext uri="{FF2B5EF4-FFF2-40B4-BE49-F238E27FC236}">
                <a16:creationId xmlns:a16="http://schemas.microsoft.com/office/drawing/2014/main" id="{4722C9EB-D452-B3DF-5219-160F48DE789C}"/>
              </a:ext>
            </a:extLst>
          </p:cNvPr>
          <p:cNvSpPr>
            <a:spLocks noGrp="1"/>
          </p:cNvSpPr>
          <p:nvPr>
            <p:ph type="title"/>
          </p:nvPr>
        </p:nvSpPr>
        <p:spPr>
          <a:xfrm>
            <a:off x="6035040" y="731520"/>
            <a:ext cx="5394960" cy="2103120"/>
          </a:xfrm>
        </p:spPr>
        <p:txBody>
          <a:bodyPr anchor="b">
            <a:normAutofit/>
          </a:bodyPr>
          <a:lstStyle/>
          <a:p>
            <a:r>
              <a:rPr lang="en-US"/>
              <a:t>Click to edit Master title style</a:t>
            </a:r>
            <a:endParaRPr lang="en-US" dirty="0"/>
          </a:p>
        </p:txBody>
      </p:sp>
      <p:sp>
        <p:nvSpPr>
          <p:cNvPr id="21" name="Content Placeholder 47" descr="Click icon to add picture">
            <a:extLst>
              <a:ext uri="{FF2B5EF4-FFF2-40B4-BE49-F238E27FC236}">
                <a16:creationId xmlns:a16="http://schemas.microsoft.com/office/drawing/2014/main" id="{B7E46D91-6194-E279-CAE3-425E21FD4A83}"/>
              </a:ext>
            </a:extLst>
          </p:cNvPr>
          <p:cNvSpPr>
            <a:spLocks noGrp="1"/>
          </p:cNvSpPr>
          <p:nvPr>
            <p:ph type="body" sz="quarter" idx="27"/>
          </p:nvPr>
        </p:nvSpPr>
        <p:spPr>
          <a:xfrm>
            <a:off x="6035040" y="3108960"/>
            <a:ext cx="5394960" cy="1879791"/>
          </a:xfrm>
          <a:prstGeom prst="rect">
            <a:avLst/>
          </a:prstGeom>
        </p:spPr>
        <p:txBody>
          <a:bodyPr anchor="t">
            <a:normAutofit/>
          </a:bodyPr>
          <a:lstStyle>
            <a:lvl1pPr marL="0" indent="0" algn="l">
              <a:lnSpc>
                <a:spcPct val="100000"/>
              </a:lnSpc>
              <a:buNone/>
              <a:defRPr sz="1800" b="0">
                <a:solidFill>
                  <a:schemeClr val="bg1"/>
                </a:solidFill>
              </a:defRPr>
            </a:lvl1pPr>
            <a:lvl2pPr>
              <a:defRPr sz="1000"/>
            </a:lvl2pPr>
            <a:lvl3pPr>
              <a:defRPr sz="900"/>
            </a:lvl3pPr>
            <a:lvl4pPr>
              <a:defRPr sz="800"/>
            </a:lvl4pPr>
            <a:lvl5pPr>
              <a:defRPr sz="800"/>
            </a:lvl5pPr>
          </a:lstStyle>
          <a:p>
            <a:pPr lvl="0"/>
            <a:r>
              <a:rPr lang="en-US" altLang="zh-CN"/>
              <a:t>Click to edit Master text styles</a:t>
            </a:r>
          </a:p>
        </p:txBody>
      </p:sp>
      <p:sp>
        <p:nvSpPr>
          <p:cNvPr id="40" name="Freeform 39">
            <a:extLst>
              <a:ext uri="{FF2B5EF4-FFF2-40B4-BE49-F238E27FC236}">
                <a16:creationId xmlns:a16="http://schemas.microsoft.com/office/drawing/2014/main" id="{E3C8467A-0A34-2A65-92FE-F12F6A3D84A6}"/>
              </a:ext>
            </a:extLst>
          </p:cNvPr>
          <p:cNvSpPr/>
          <p:nvPr userDrawn="1"/>
        </p:nvSpPr>
        <p:spPr>
          <a:xfrm>
            <a:off x="-6538" y="1815084"/>
            <a:ext cx="697438" cy="1266696"/>
          </a:xfrm>
          <a:custGeom>
            <a:avLst/>
            <a:gdLst>
              <a:gd name="connsiteX0" fmla="*/ 0 w 732607"/>
              <a:gd name="connsiteY0" fmla="*/ 0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0" fmla="*/ 43961 w 732607"/>
              <a:gd name="connsiteY0" fmla="*/ 8793 h 1266696"/>
              <a:gd name="connsiteX1" fmla="*/ 372701 w 732607"/>
              <a:gd name="connsiteY1" fmla="*/ 0 h 1266696"/>
              <a:gd name="connsiteX2" fmla="*/ 732607 w 732607"/>
              <a:gd name="connsiteY2" fmla="*/ 633348 h 1266696"/>
              <a:gd name="connsiteX3" fmla="*/ 372701 w 732607"/>
              <a:gd name="connsiteY3" fmla="*/ 1266696 h 1266696"/>
              <a:gd name="connsiteX4" fmla="*/ 0 w 732607"/>
              <a:gd name="connsiteY4" fmla="*/ 1266696 h 1266696"/>
              <a:gd name="connsiteX5" fmla="*/ 43961 w 732607"/>
              <a:gd name="connsiteY5" fmla="*/ 8793 h 1266696"/>
              <a:gd name="connsiteX0" fmla="*/ 8792 w 697438"/>
              <a:gd name="connsiteY0" fmla="*/ 8793 h 1266696"/>
              <a:gd name="connsiteX1" fmla="*/ 337532 w 697438"/>
              <a:gd name="connsiteY1" fmla="*/ 0 h 1266696"/>
              <a:gd name="connsiteX2" fmla="*/ 697438 w 697438"/>
              <a:gd name="connsiteY2" fmla="*/ 633348 h 1266696"/>
              <a:gd name="connsiteX3" fmla="*/ 337532 w 697438"/>
              <a:gd name="connsiteY3" fmla="*/ 1266696 h 1266696"/>
              <a:gd name="connsiteX4" fmla="*/ 0 w 697438"/>
              <a:gd name="connsiteY4" fmla="*/ 1266696 h 1266696"/>
              <a:gd name="connsiteX5" fmla="*/ 8792 w 697438"/>
              <a:gd name="connsiteY5" fmla="*/ 8793 h 1266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7438" h="1266696">
                <a:moveTo>
                  <a:pt x="8792" y="8793"/>
                </a:moveTo>
                <a:lnTo>
                  <a:pt x="337532" y="0"/>
                </a:lnTo>
                <a:lnTo>
                  <a:pt x="697438" y="633348"/>
                </a:lnTo>
                <a:lnTo>
                  <a:pt x="337532" y="1266696"/>
                </a:lnTo>
                <a:lnTo>
                  <a:pt x="0" y="1266696"/>
                </a:lnTo>
                <a:cubicBezTo>
                  <a:pt x="0" y="844464"/>
                  <a:pt x="8792" y="431025"/>
                  <a:pt x="8792" y="8793"/>
                </a:cubicBezTo>
                <a:close/>
              </a:path>
            </a:pathLst>
          </a:custGeom>
          <a:no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147334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Content placeholder 47">
            <a:extLst>
              <a:ext uri="{FF2B5EF4-FFF2-40B4-BE49-F238E27FC236}">
                <a16:creationId xmlns:a16="http://schemas.microsoft.com/office/drawing/2014/main" id="{28B6388A-37D2-4382-A7FC-9B9A76BDE84D}"/>
              </a:ext>
            </a:extLst>
          </p:cNvPr>
          <p:cNvSpPr>
            <a:spLocks noGrp="1"/>
          </p:cNvSpPr>
          <p:nvPr>
            <p:ph type="sldNum" sz="quarter" idx="4"/>
          </p:nvPr>
        </p:nvSpPr>
        <p:spPr>
          <a:xfrm>
            <a:off x="11194169" y="6217920"/>
            <a:ext cx="458592" cy="365125"/>
          </a:xfrm>
          <a:prstGeom prst="rect">
            <a:avLst/>
          </a:prstGeom>
        </p:spPr>
        <p:txBody>
          <a:bodyPr vert="horz" lIns="91440" tIns="45720" rIns="91440" bIns="45720" rtlCol="0" anchor="ctr">
            <a:noAutofit/>
          </a:bodyPr>
          <a:lstStyle>
            <a:lvl1pPr algn="ctr">
              <a:defRPr sz="1200">
                <a:solidFill>
                  <a:schemeClr val="bg1"/>
                </a:solidFill>
                <a:latin typeface="+mn-lt"/>
              </a:defRPr>
            </a:lvl1pPr>
          </a:lstStyle>
          <a:p>
            <a:fld id="{47FEACEE-25B4-4A2D-B147-27296E36371D}" type="slidenum">
              <a:rPr lang="en-US" altLang="zh-CN" noProof="0" smtClean="0"/>
              <a:pPr/>
              <a:t>‹#›</a:t>
            </a:fld>
            <a:endParaRPr lang="en-US" altLang="zh-CN" noProof="0" dirty="0"/>
          </a:p>
        </p:txBody>
      </p:sp>
      <p:sp>
        <p:nvSpPr>
          <p:cNvPr id="6" name="Text Placeholder 2">
            <a:extLst>
              <a:ext uri="{FF2B5EF4-FFF2-40B4-BE49-F238E27FC236}">
                <a16:creationId xmlns:a16="http://schemas.microsoft.com/office/drawing/2014/main" id="{18CB8A3D-9A54-FD7C-F6A5-B33E6C891A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Title Placeholder 4">
            <a:extLst>
              <a:ext uri="{FF2B5EF4-FFF2-40B4-BE49-F238E27FC236}">
                <a16:creationId xmlns:a16="http://schemas.microsoft.com/office/drawing/2014/main" id="{F38A7675-78A2-B642-22AF-B98514C68B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noProof="0"/>
              <a:t>Click to edit Master title style</a:t>
            </a:r>
          </a:p>
        </p:txBody>
      </p:sp>
      <p:sp>
        <p:nvSpPr>
          <p:cNvPr id="8" name="Footer Placeholder 7">
            <a:extLst>
              <a:ext uri="{FF2B5EF4-FFF2-40B4-BE49-F238E27FC236}">
                <a16:creationId xmlns:a16="http://schemas.microsoft.com/office/drawing/2014/main" id="{C176125D-E69D-E2ED-1549-3D67DBD487E0}"/>
              </a:ext>
            </a:extLst>
          </p:cNvPr>
          <p:cNvSpPr>
            <a:spLocks noGrp="1"/>
          </p:cNvSpPr>
          <p:nvPr>
            <p:ph type="ftr" sz="quarter" idx="3"/>
          </p:nvPr>
        </p:nvSpPr>
        <p:spPr>
          <a:xfrm>
            <a:off x="914400" y="6217920"/>
            <a:ext cx="4114800" cy="365125"/>
          </a:xfrm>
          <a:prstGeom prst="rect">
            <a:avLst/>
          </a:prstGeom>
        </p:spPr>
        <p:txBody>
          <a:bodyPr vert="horz" lIns="91440" tIns="45720" rIns="91440" bIns="45720" rtlCol="0" anchor="ctr">
            <a:noAutofit/>
          </a:bodyPr>
          <a:lstStyle>
            <a:lvl1pPr algn="l">
              <a:defRPr sz="1200">
                <a:solidFill>
                  <a:schemeClr val="bg1"/>
                </a:solidFill>
                <a:latin typeface="+mn-lt"/>
              </a:defRPr>
            </a:lvl1pPr>
          </a:lstStyle>
          <a:p>
            <a:endParaRPr lang="en-US" noProof="0" dirty="0"/>
          </a:p>
        </p:txBody>
      </p:sp>
    </p:spTree>
    <p:extLst>
      <p:ext uri="{BB962C8B-B14F-4D97-AF65-F5344CB8AC3E}">
        <p14:creationId xmlns:p14="http://schemas.microsoft.com/office/powerpoint/2010/main" val="2020574204"/>
      </p:ext>
    </p:extLst>
  </p:cSld>
  <p:clrMap bg1="lt1" tx1="dk1" bg2="lt2" tx2="dk2" accent1="accent1" accent2="accent2" accent3="accent3" accent4="accent4" accent5="accent5" accent6="accent6" hlink="hlink" folHlink="folHlink"/>
  <p:sldLayoutIdLst>
    <p:sldLayoutId id="2147483667" r:id="rId1"/>
    <p:sldLayoutId id="2147483671" r:id="rId2"/>
    <p:sldLayoutId id="2147483674" r:id="rId3"/>
    <p:sldLayoutId id="2147483669" r:id="rId4"/>
    <p:sldLayoutId id="2147483655" r:id="rId5"/>
    <p:sldLayoutId id="2147483651" r:id="rId6"/>
    <p:sldLayoutId id="2147483662" r:id="rId7"/>
    <p:sldLayoutId id="2147483672" r:id="rId8"/>
    <p:sldLayoutId id="2147483653" r:id="rId9"/>
    <p:sldLayoutId id="2147483663" r:id="rId10"/>
    <p:sldLayoutId id="2147483665" r:id="rId11"/>
  </p:sldLayoutIdLst>
  <p:hf hdr="0" ftr="0" dt="0"/>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347472"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1pPr>
      <a:lvl2pPr marL="73152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2pPr>
      <a:lvl3pPr marL="109728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3pPr>
      <a:lvl4pPr marL="146304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4pPr>
      <a:lvl5pPr marL="1828800" indent="-347472" algn="l" defTabSz="914400" rtl="0" eaLnBrk="1" latinLnBrk="0" hangingPunct="1">
        <a:lnSpc>
          <a:spcPct val="90000"/>
        </a:lnSpc>
        <a:spcBef>
          <a:spcPts val="15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guide id="2" pos="3840" userDrawn="1">
          <p15:clr>
            <a:srgbClr val="F26B43"/>
          </p15:clr>
        </p15:guide>
        <p15:guide id="3" pos="5640" userDrawn="1">
          <p15:clr>
            <a:srgbClr val="F26B43"/>
          </p15:clr>
        </p15:guide>
        <p15:guide id="4" pos="1656" userDrawn="1">
          <p15:clr>
            <a:srgbClr val="F26B43"/>
          </p15:clr>
        </p15:guide>
        <p15:guide id="5" pos="520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s://www.wildfire.gov/page/change-control-board-wildca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3A3B864-5E85-99D2-93E5-5CA1F4F35DC7}"/>
              </a:ext>
            </a:extLst>
          </p:cNvPr>
          <p:cNvSpPr>
            <a:spLocks noGrp="1"/>
          </p:cNvSpPr>
          <p:nvPr>
            <p:ph type="title"/>
          </p:nvPr>
        </p:nvSpPr>
        <p:spPr>
          <a:xfrm>
            <a:off x="914400" y="731520"/>
            <a:ext cx="4389120" cy="2103120"/>
          </a:xfrm>
        </p:spPr>
        <p:txBody>
          <a:bodyPr lIns="0" anchor="b" anchorCtr="0">
            <a:normAutofit/>
          </a:bodyPr>
          <a:lstStyle/>
          <a:p>
            <a:r>
              <a:rPr lang="en-US" altLang="zh-CN" dirty="0"/>
              <a:t>CAD Change Control Board</a:t>
            </a:r>
            <a:endParaRPr lang="en-US" dirty="0"/>
          </a:p>
        </p:txBody>
      </p:sp>
      <p:sp>
        <p:nvSpPr>
          <p:cNvPr id="9" name="Text Placeholder 8">
            <a:extLst>
              <a:ext uri="{FF2B5EF4-FFF2-40B4-BE49-F238E27FC236}">
                <a16:creationId xmlns:a16="http://schemas.microsoft.com/office/drawing/2014/main" id="{485E0237-B9A1-0B58-E0AA-05EF84817EB4}"/>
              </a:ext>
            </a:extLst>
          </p:cNvPr>
          <p:cNvSpPr>
            <a:spLocks noGrp="1"/>
          </p:cNvSpPr>
          <p:nvPr>
            <p:ph idx="14"/>
          </p:nvPr>
        </p:nvSpPr>
        <p:spPr>
          <a:xfrm>
            <a:off x="914400" y="3108960"/>
            <a:ext cx="4389120" cy="1920240"/>
          </a:xfrm>
        </p:spPr>
        <p:txBody>
          <a:bodyPr>
            <a:normAutofit/>
          </a:bodyPr>
          <a:lstStyle/>
          <a:p>
            <a:pPr marL="0" indent="0">
              <a:buNone/>
            </a:pPr>
            <a:r>
              <a:rPr lang="en-US" dirty="0"/>
              <a:t>CDAT 2026</a:t>
            </a:r>
          </a:p>
        </p:txBody>
      </p:sp>
      <p:pic>
        <p:nvPicPr>
          <p:cNvPr id="20" name="Picture Placeholder 19">
            <a:extLst>
              <a:ext uri="{FF2B5EF4-FFF2-40B4-BE49-F238E27FC236}">
                <a16:creationId xmlns:a16="http://schemas.microsoft.com/office/drawing/2014/main" id="{E83BB08F-E403-8715-0B24-AD9E4B72C80E}"/>
              </a:ext>
            </a:extLst>
          </p:cNvPr>
          <p:cNvPicPr>
            <a:picLocks noGrp="1" noChangeAspect="1"/>
          </p:cNvPicPr>
          <p:nvPr>
            <p:ph idx="1"/>
          </p:nvPr>
        </p:nvPicPr>
        <p:blipFill>
          <a:blip r:embed="rId3"/>
          <a:srcRect l="107" r="-1" b="-1"/>
          <a:stretch>
            <a:fillRect/>
          </a:stretch>
        </p:blipFill>
        <p:spPr>
          <a:xfrm>
            <a:off x="5852160" y="731520"/>
            <a:ext cx="5367528" cy="5212080"/>
          </a:xfrm>
          <a:noFill/>
        </p:spPr>
      </p:pic>
    </p:spTree>
    <p:extLst>
      <p:ext uri="{BB962C8B-B14F-4D97-AF65-F5344CB8AC3E}">
        <p14:creationId xmlns:p14="http://schemas.microsoft.com/office/powerpoint/2010/main" val="3898447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F021C-3CEB-0FBA-DA89-C9C82E741BB3}"/>
              </a:ext>
            </a:extLst>
          </p:cNvPr>
          <p:cNvSpPr>
            <a:spLocks noGrp="1"/>
          </p:cNvSpPr>
          <p:nvPr>
            <p:ph type="title"/>
          </p:nvPr>
        </p:nvSpPr>
        <p:spPr>
          <a:xfrm>
            <a:off x="914400" y="731520"/>
            <a:ext cx="4389120" cy="2103120"/>
          </a:xfrm>
        </p:spPr>
        <p:txBody>
          <a:bodyPr anchor="b" anchorCtr="0">
            <a:normAutofit/>
          </a:bodyPr>
          <a:lstStyle/>
          <a:p>
            <a:r>
              <a:rPr lang="en-US" dirty="0"/>
              <a:t>Representatives</a:t>
            </a:r>
          </a:p>
        </p:txBody>
      </p:sp>
      <p:sp>
        <p:nvSpPr>
          <p:cNvPr id="3" name="Text Placeholder 2">
            <a:extLst>
              <a:ext uri="{FF2B5EF4-FFF2-40B4-BE49-F238E27FC236}">
                <a16:creationId xmlns:a16="http://schemas.microsoft.com/office/drawing/2014/main" id="{3C6746B3-AFD9-641E-7CBF-9A783646B368}"/>
              </a:ext>
            </a:extLst>
          </p:cNvPr>
          <p:cNvSpPr>
            <a:spLocks noGrp="1"/>
          </p:cNvSpPr>
          <p:nvPr>
            <p:ph idx="14"/>
          </p:nvPr>
        </p:nvSpPr>
        <p:spPr>
          <a:xfrm>
            <a:off x="914400" y="3108960"/>
            <a:ext cx="4389120" cy="1920240"/>
          </a:xfrm>
        </p:spPr>
        <p:txBody>
          <a:bodyPr anchorCtr="0">
            <a:normAutofit lnSpcReduction="10000"/>
          </a:bodyPr>
          <a:lstStyle/>
          <a:p>
            <a:pPr marL="0" indent="0">
              <a:buNone/>
            </a:pPr>
            <a:r>
              <a:rPr lang="en-US" sz="1500" dirty="0"/>
              <a:t>The CAD Change Control Board has been established to monitor CAD change requests, prioritize, and recommend program enhancements received from WildCAD-E users through proper channels. The CCB is comprised of NICADs members from different agencies in different Geographic Areas and NICC involved in incident response and operate under an established set of Operational Guidelines.</a:t>
            </a:r>
          </a:p>
        </p:txBody>
      </p:sp>
      <p:graphicFrame>
        <p:nvGraphicFramePr>
          <p:cNvPr id="5" name="Content Placeholder 4">
            <a:extLst>
              <a:ext uri="{FF2B5EF4-FFF2-40B4-BE49-F238E27FC236}">
                <a16:creationId xmlns:a16="http://schemas.microsoft.com/office/drawing/2014/main" id="{7DF21089-D17D-C7B6-A18E-E27242020BF8}"/>
              </a:ext>
            </a:extLst>
          </p:cNvPr>
          <p:cNvGraphicFramePr>
            <a:graphicFrameLocks noGrp="1"/>
          </p:cNvGraphicFramePr>
          <p:nvPr>
            <p:ph idx="1"/>
            <p:extLst>
              <p:ext uri="{D42A27DB-BD31-4B8C-83A1-F6EECF244321}">
                <p14:modId xmlns:p14="http://schemas.microsoft.com/office/powerpoint/2010/main" val="2626478356"/>
              </p:ext>
            </p:extLst>
          </p:nvPr>
        </p:nvGraphicFramePr>
        <p:xfrm>
          <a:off x="5449824" y="919406"/>
          <a:ext cx="6349242" cy="5019187"/>
        </p:xfrm>
        <a:graphic>
          <a:graphicData uri="http://schemas.openxmlformats.org/drawingml/2006/table">
            <a:tbl>
              <a:tblPr/>
              <a:tblGrid>
                <a:gridCol w="2465815">
                  <a:extLst>
                    <a:ext uri="{9D8B030D-6E8A-4147-A177-3AD203B41FA5}">
                      <a16:colId xmlns:a16="http://schemas.microsoft.com/office/drawing/2014/main" val="4266290869"/>
                    </a:ext>
                  </a:extLst>
                </a:gridCol>
                <a:gridCol w="1063769">
                  <a:extLst>
                    <a:ext uri="{9D8B030D-6E8A-4147-A177-3AD203B41FA5}">
                      <a16:colId xmlns:a16="http://schemas.microsoft.com/office/drawing/2014/main" val="2933101914"/>
                    </a:ext>
                  </a:extLst>
                </a:gridCol>
                <a:gridCol w="2819658">
                  <a:extLst>
                    <a:ext uri="{9D8B030D-6E8A-4147-A177-3AD203B41FA5}">
                      <a16:colId xmlns:a16="http://schemas.microsoft.com/office/drawing/2014/main" val="3938834539"/>
                    </a:ext>
                  </a:extLst>
                </a:gridCol>
              </a:tblGrid>
              <a:tr h="521230">
                <a:tc>
                  <a:txBody>
                    <a:bodyPr/>
                    <a:lstStyle/>
                    <a:p>
                      <a:pPr algn="ctr" rtl="0" fontAlgn="base">
                        <a:lnSpc>
                          <a:spcPts val="1350"/>
                        </a:lnSpc>
                        <a:buNone/>
                      </a:pPr>
                      <a:r>
                        <a:rPr lang="en-US" sz="1800" b="1" i="0">
                          <a:solidFill>
                            <a:schemeClr val="accent4"/>
                          </a:solidFill>
                          <a:effectLst/>
                        </a:rPr>
                        <a:t>Representative Location</a:t>
                      </a:r>
                      <a:endParaRPr lang="en-US" sz="1800" b="1" i="0" dirty="0">
                        <a:solidFill>
                          <a:schemeClr val="accent4"/>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800" b="1" i="0">
                          <a:solidFill>
                            <a:schemeClr val="accent4"/>
                          </a:solidFill>
                          <a:effectLst/>
                        </a:rPr>
                        <a:t>Dispatch Center</a:t>
                      </a:r>
                      <a:endParaRPr lang="en-US" sz="1800" b="1" i="0" dirty="0">
                        <a:solidFill>
                          <a:schemeClr val="accent4"/>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800" b="1" i="0">
                          <a:solidFill>
                            <a:schemeClr val="accent4"/>
                          </a:solidFill>
                          <a:effectLst/>
                        </a:rPr>
                        <a:t>Representative</a:t>
                      </a: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925985409"/>
                  </a:ext>
                </a:extLst>
              </a:tr>
              <a:tr h="319665">
                <a:tc>
                  <a:txBody>
                    <a:bodyPr/>
                    <a:lstStyle/>
                    <a:p>
                      <a:pPr algn="ctr" rtl="0" fontAlgn="base">
                        <a:lnSpc>
                          <a:spcPts val="1350"/>
                        </a:lnSpc>
                        <a:buNone/>
                      </a:pPr>
                      <a:r>
                        <a:rPr lang="en-US" sz="1600" b="0" i="0">
                          <a:solidFill>
                            <a:schemeClr val="bg1"/>
                          </a:solidFill>
                          <a:effectLst/>
                          <a:latin typeface="Calibri" panose="020F0502020204030204" pitchFamily="34" charset="0"/>
                        </a:rPr>
                        <a:t>National  </a:t>
                      </a:r>
                      <a:endParaRPr lang="en-US" sz="1600" b="0" i="0" dirty="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ID-NICC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David Lee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846260228"/>
                  </a:ext>
                </a:extLst>
              </a:tr>
              <a:tr h="319665">
                <a:tc>
                  <a:txBody>
                    <a:bodyPr/>
                    <a:lstStyle/>
                    <a:p>
                      <a:pPr algn="ctr" rtl="0" fontAlgn="base">
                        <a:lnSpc>
                          <a:spcPts val="1350"/>
                        </a:lnSpc>
                        <a:buNone/>
                      </a:pPr>
                      <a:r>
                        <a:rPr lang="en-US" sz="1600" b="0" i="0">
                          <a:solidFill>
                            <a:schemeClr val="bg1"/>
                          </a:solidFill>
                          <a:effectLst/>
                          <a:latin typeface="Calibri"/>
                        </a:rPr>
                        <a:t>Northern Rockies  </a:t>
                      </a: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MT-MDC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Rachel Simpson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8661367"/>
                  </a:ext>
                </a:extLst>
              </a:tr>
              <a:tr h="319665">
                <a:tc>
                  <a:txBody>
                    <a:bodyPr/>
                    <a:lstStyle/>
                    <a:p>
                      <a:pPr algn="ctr" rtl="0" fontAlgn="base">
                        <a:lnSpc>
                          <a:spcPts val="1350"/>
                        </a:lnSpc>
                        <a:buNone/>
                      </a:pPr>
                      <a:r>
                        <a:rPr lang="en-US" sz="1600" b="0" i="0">
                          <a:solidFill>
                            <a:schemeClr val="bg1"/>
                          </a:solidFill>
                          <a:effectLst/>
                          <a:latin typeface="Calibri"/>
                        </a:rPr>
                        <a:t>Rocky Mountain  </a:t>
                      </a: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CO-NCC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Cambria Armstrong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918043253"/>
                  </a:ext>
                </a:extLst>
              </a:tr>
              <a:tr h="319665">
                <a:tc>
                  <a:txBody>
                    <a:bodyPr/>
                    <a:lstStyle/>
                    <a:p>
                      <a:pPr algn="ctr" rtl="0" fontAlgn="base">
                        <a:lnSpc>
                          <a:spcPts val="1350"/>
                        </a:lnSpc>
                        <a:buNone/>
                      </a:pPr>
                      <a:r>
                        <a:rPr lang="en-US" sz="1600" b="0" i="0">
                          <a:solidFill>
                            <a:schemeClr val="bg1"/>
                          </a:solidFill>
                          <a:effectLst/>
                          <a:latin typeface="Calibri"/>
                        </a:rPr>
                        <a:t>Southwest  </a:t>
                      </a: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AZ-PDC </a:t>
                      </a:r>
                      <a:endParaRPr lang="en-US" sz="1600" b="0" i="0" dirty="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dirty="0">
                          <a:solidFill>
                            <a:schemeClr val="bg1"/>
                          </a:solidFill>
                          <a:effectLst/>
                          <a:latin typeface="Calibri" panose="020F0502020204030204" pitchFamily="34" charset="0"/>
                        </a:rPr>
                        <a:t>Barry Wallace </a:t>
                      </a:r>
                      <a:endParaRPr lang="en-US" sz="1600" b="0" i="0" dirty="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36730231"/>
                  </a:ext>
                </a:extLst>
              </a:tr>
              <a:tr h="319665">
                <a:tc>
                  <a:txBody>
                    <a:bodyPr/>
                    <a:lstStyle/>
                    <a:p>
                      <a:pPr algn="ctr" rtl="0" fontAlgn="base">
                        <a:lnSpc>
                          <a:spcPts val="1350"/>
                        </a:lnSpc>
                        <a:buNone/>
                      </a:pPr>
                      <a:r>
                        <a:rPr lang="en-US" sz="1600" b="0" i="0">
                          <a:solidFill>
                            <a:schemeClr val="bg1"/>
                          </a:solidFill>
                          <a:effectLst/>
                          <a:latin typeface="Calibri"/>
                        </a:rPr>
                        <a:t>Great Basin  </a:t>
                      </a: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ID-EIC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dirty="0">
                          <a:solidFill>
                            <a:schemeClr val="bg1"/>
                          </a:solidFill>
                          <a:effectLst/>
                          <a:latin typeface="Calibri" panose="020F0502020204030204" pitchFamily="34" charset="0"/>
                        </a:rPr>
                        <a:t>Richard Wilson </a:t>
                      </a:r>
                      <a:r>
                        <a:rPr lang="en-US" sz="1600" b="1" i="0" dirty="0">
                          <a:solidFill>
                            <a:schemeClr val="bg1"/>
                          </a:solidFill>
                          <a:effectLst/>
                          <a:latin typeface="Calibri" panose="020F0502020204030204" pitchFamily="34" charset="0"/>
                        </a:rPr>
                        <a:t>(Chair)</a:t>
                      </a:r>
                      <a:endParaRPr lang="en-US" sz="1600" b="1" i="0" dirty="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547565627"/>
                  </a:ext>
                </a:extLst>
              </a:tr>
              <a:tr h="319665">
                <a:tc>
                  <a:txBody>
                    <a:bodyPr/>
                    <a:lstStyle/>
                    <a:p>
                      <a:pPr algn="ctr" rtl="0" fontAlgn="base">
                        <a:lnSpc>
                          <a:spcPts val="1350"/>
                        </a:lnSpc>
                        <a:buNone/>
                      </a:pPr>
                      <a:r>
                        <a:rPr lang="en-US" sz="1600" b="0" i="0" dirty="0">
                          <a:solidFill>
                            <a:schemeClr val="bg1"/>
                          </a:solidFill>
                          <a:effectLst/>
                          <a:latin typeface="Calibri"/>
                        </a:rPr>
                        <a:t> North Ops  </a:t>
                      </a: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CA-MICC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Mark Main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80094397"/>
                  </a:ext>
                </a:extLst>
              </a:tr>
              <a:tr h="342312">
                <a:tc>
                  <a:txBody>
                    <a:bodyPr/>
                    <a:lstStyle/>
                    <a:p>
                      <a:pPr algn="ctr" rtl="0" fontAlgn="base">
                        <a:lnSpc>
                          <a:spcPts val="1350"/>
                        </a:lnSpc>
                        <a:buNone/>
                      </a:pPr>
                      <a:r>
                        <a:rPr lang="en-US" sz="1600" b="0" i="0">
                          <a:solidFill>
                            <a:schemeClr val="bg1"/>
                          </a:solidFill>
                          <a:effectLst/>
                          <a:latin typeface="Calibri"/>
                        </a:rPr>
                        <a:t>South Ops  </a:t>
                      </a: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CA-OSCC </a:t>
                      </a:r>
                      <a:endParaRPr lang="en-US" sz="1600" b="0" i="0" dirty="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dirty="0">
                          <a:solidFill>
                            <a:schemeClr val="bg1"/>
                          </a:solidFill>
                          <a:effectLst/>
                          <a:latin typeface="Calibri" panose="020F0502020204030204" pitchFamily="34" charset="0"/>
                        </a:rPr>
                        <a:t>Andrea Lannen-Littlefield</a:t>
                      </a:r>
                      <a:endParaRPr lang="en-US" sz="1600" b="0" i="0" dirty="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575064503"/>
                  </a:ext>
                </a:extLst>
              </a:tr>
              <a:tr h="319665">
                <a:tc>
                  <a:txBody>
                    <a:bodyPr/>
                    <a:lstStyle/>
                    <a:p>
                      <a:pPr algn="ctr" rtl="0" fontAlgn="base">
                        <a:lnSpc>
                          <a:spcPts val="1350"/>
                        </a:lnSpc>
                        <a:buNone/>
                      </a:pPr>
                      <a:r>
                        <a:rPr lang="en-US" sz="1600" b="0" i="0">
                          <a:solidFill>
                            <a:schemeClr val="bg1"/>
                          </a:solidFill>
                          <a:effectLst/>
                          <a:latin typeface="Calibri"/>
                        </a:rPr>
                        <a:t>Northwest  </a:t>
                      </a: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OR-VAC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Andrew Robertson </a:t>
                      </a:r>
                      <a:endParaRPr lang="en-US" sz="1600" b="0" i="0" dirty="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280739300"/>
                  </a:ext>
                </a:extLst>
              </a:tr>
              <a:tr h="319665">
                <a:tc>
                  <a:txBody>
                    <a:bodyPr/>
                    <a:lstStyle/>
                    <a:p>
                      <a:pPr algn="ctr" rtl="0" fontAlgn="base">
                        <a:lnSpc>
                          <a:spcPts val="1350"/>
                        </a:lnSpc>
                        <a:buNone/>
                      </a:pPr>
                      <a:r>
                        <a:rPr lang="en-US" sz="1600" b="0" i="0">
                          <a:solidFill>
                            <a:schemeClr val="bg1"/>
                          </a:solidFill>
                          <a:effectLst/>
                          <a:latin typeface="Calibri"/>
                        </a:rPr>
                        <a:t>Southern Area  </a:t>
                      </a: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TN-TNC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dirty="0">
                          <a:solidFill>
                            <a:schemeClr val="bg1"/>
                          </a:solidFill>
                          <a:effectLst/>
                          <a:latin typeface="Calibri" panose="020F0502020204030204" pitchFamily="34" charset="0"/>
                        </a:rPr>
                        <a:t>Kymberli Hoffman </a:t>
                      </a:r>
                      <a:r>
                        <a:rPr lang="en-US" sz="1600" b="1" i="0" dirty="0">
                          <a:solidFill>
                            <a:schemeClr val="bg1"/>
                          </a:solidFill>
                          <a:effectLst/>
                          <a:latin typeface="Calibri" panose="020F0502020204030204" pitchFamily="34" charset="0"/>
                        </a:rPr>
                        <a:t>(Vice Chair)</a:t>
                      </a:r>
                      <a:endParaRPr lang="en-US" sz="1600" b="1" i="0" dirty="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763843431"/>
                  </a:ext>
                </a:extLst>
              </a:tr>
              <a:tr h="319665">
                <a:tc>
                  <a:txBody>
                    <a:bodyPr/>
                    <a:lstStyle/>
                    <a:p>
                      <a:pPr algn="ctr" rtl="0" fontAlgn="base">
                        <a:lnSpc>
                          <a:spcPts val="1350"/>
                        </a:lnSpc>
                        <a:buNone/>
                      </a:pPr>
                      <a:r>
                        <a:rPr lang="en-US" sz="1600" b="0" i="0">
                          <a:solidFill>
                            <a:schemeClr val="bg1"/>
                          </a:solidFill>
                          <a:effectLst/>
                          <a:latin typeface="Calibri"/>
                        </a:rPr>
                        <a:t>Eastern Area  </a:t>
                      </a: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WI-EACC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Roman Watson</a:t>
                      </a:r>
                      <a:endParaRPr lang="en-US" sz="1600" b="0" i="0" dirty="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42952294"/>
                  </a:ext>
                </a:extLst>
              </a:tr>
              <a:tr h="319665">
                <a:tc>
                  <a:txBody>
                    <a:bodyPr/>
                    <a:lstStyle/>
                    <a:p>
                      <a:pPr algn="ctr" rtl="0" fontAlgn="base">
                        <a:lnSpc>
                          <a:spcPts val="1350"/>
                        </a:lnSpc>
                        <a:buNone/>
                      </a:pPr>
                      <a:r>
                        <a:rPr lang="en-US" sz="1600" b="0" i="0">
                          <a:solidFill>
                            <a:schemeClr val="bg1"/>
                          </a:solidFill>
                          <a:effectLst/>
                          <a:latin typeface="Calibri"/>
                        </a:rPr>
                        <a:t>Alaska </a:t>
                      </a: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AK-AICC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Amber Sunderland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738393574"/>
                  </a:ext>
                </a:extLst>
              </a:tr>
              <a:tr h="319665">
                <a:tc>
                  <a:txBody>
                    <a:bodyPr/>
                    <a:lstStyle/>
                    <a:p>
                      <a:pPr algn="ctr" rtl="0" fontAlgn="base">
                        <a:lnSpc>
                          <a:spcPts val="1350"/>
                        </a:lnSpc>
                        <a:buNone/>
                      </a:pPr>
                      <a:r>
                        <a:rPr lang="en-US" sz="1600" b="0" i="0">
                          <a:solidFill>
                            <a:schemeClr val="bg1"/>
                          </a:solidFill>
                          <a:effectLst/>
                          <a:latin typeface="Calibri"/>
                        </a:rPr>
                        <a:t>Project Manager</a:t>
                      </a: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N/A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Jaymee Fojtik </a:t>
                      </a:r>
                      <a:endParaRPr lang="en-US" sz="1600" b="0" i="0" dirty="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781924554"/>
                  </a:ext>
                </a:extLst>
              </a:tr>
              <a:tr h="319665">
                <a:tc>
                  <a:txBody>
                    <a:bodyPr/>
                    <a:lstStyle/>
                    <a:p>
                      <a:pPr algn="ctr" rtl="0" fontAlgn="base">
                        <a:lnSpc>
                          <a:spcPts val="1350"/>
                        </a:lnSpc>
                        <a:buNone/>
                      </a:pPr>
                      <a:r>
                        <a:rPr lang="en-US" sz="1600" b="0" i="0">
                          <a:solidFill>
                            <a:schemeClr val="bg1"/>
                          </a:solidFill>
                          <a:effectLst/>
                          <a:latin typeface="Calibri"/>
                        </a:rPr>
                        <a:t>Business Lead </a:t>
                      </a: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N/A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Kara Stringer </a:t>
                      </a:r>
                      <a:endParaRPr lang="en-US" sz="1600" b="0" i="0" dirty="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44281409"/>
                  </a:ext>
                </a:extLst>
              </a:tr>
              <a:tr h="319665">
                <a:tc>
                  <a:txBody>
                    <a:bodyPr/>
                    <a:lstStyle/>
                    <a:p>
                      <a:pPr algn="ctr" rtl="0" fontAlgn="base">
                        <a:lnSpc>
                          <a:spcPts val="1350"/>
                        </a:lnSpc>
                        <a:buNone/>
                      </a:pPr>
                      <a:r>
                        <a:rPr lang="en-US" sz="1600" b="0" i="0">
                          <a:solidFill>
                            <a:schemeClr val="bg1"/>
                          </a:solidFill>
                          <a:effectLst/>
                          <a:latin typeface="Calibri" panose="020F0502020204030204" pitchFamily="34" charset="0"/>
                        </a:rPr>
                        <a:t>Notetaker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a:solidFill>
                            <a:schemeClr val="bg1"/>
                          </a:solidFill>
                          <a:effectLst/>
                          <a:latin typeface="Calibri" panose="020F0502020204030204" pitchFamily="34" charset="0"/>
                        </a:rPr>
                        <a:t>OR-RIC </a:t>
                      </a:r>
                      <a:endParaRPr lang="en-US" sz="1600" b="0" i="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ctr" rtl="0" fontAlgn="base">
                        <a:lnSpc>
                          <a:spcPts val="1350"/>
                        </a:lnSpc>
                        <a:buNone/>
                      </a:pPr>
                      <a:r>
                        <a:rPr lang="en-US" sz="1600" b="0" i="0" dirty="0">
                          <a:solidFill>
                            <a:schemeClr val="bg1"/>
                          </a:solidFill>
                          <a:effectLst/>
                          <a:latin typeface="Calibri" panose="020F0502020204030204" pitchFamily="34" charset="0"/>
                        </a:rPr>
                        <a:t>Francesca Smith </a:t>
                      </a:r>
                      <a:endParaRPr lang="en-US" sz="1600" b="0" i="0" dirty="0">
                        <a:solidFill>
                          <a:schemeClr val="bg1"/>
                        </a:solidFill>
                        <a:effectLst/>
                      </a:endParaRPr>
                    </a:p>
                  </a:txBody>
                  <a:tcPr marL="76363" marR="76363" marT="38183" marB="38183">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76553770"/>
                  </a:ext>
                </a:extLst>
              </a:tr>
            </a:tbl>
          </a:graphicData>
        </a:graphic>
      </p:graphicFrame>
    </p:spTree>
    <p:extLst>
      <p:ext uri="{BB962C8B-B14F-4D97-AF65-F5344CB8AC3E}">
        <p14:creationId xmlns:p14="http://schemas.microsoft.com/office/powerpoint/2010/main" val="1485080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BD3166CE-7B42-A344-9D6D-19580223F06F}"/>
              </a:ext>
            </a:extLst>
          </p:cNvPr>
          <p:cNvSpPr>
            <a:spLocks noGrp="1"/>
          </p:cNvSpPr>
          <p:nvPr>
            <p:ph type="title"/>
          </p:nvPr>
        </p:nvSpPr>
        <p:spPr>
          <a:xfrm>
            <a:off x="195835" y="320357"/>
            <a:ext cx="3233166" cy="1235075"/>
          </a:xfrm>
        </p:spPr>
        <p:txBody>
          <a:bodyPr anchor="b">
            <a:normAutofit/>
          </a:bodyPr>
          <a:lstStyle/>
          <a:p>
            <a:pPr algn="ctr"/>
            <a:r>
              <a:rPr lang="en-US" dirty="0"/>
              <a:t>Enhancement Process</a:t>
            </a:r>
          </a:p>
        </p:txBody>
      </p:sp>
      <p:pic>
        <p:nvPicPr>
          <p:cNvPr id="3" name="Picture 2">
            <a:extLst>
              <a:ext uri="{FF2B5EF4-FFF2-40B4-BE49-F238E27FC236}">
                <a16:creationId xmlns:a16="http://schemas.microsoft.com/office/drawing/2014/main" id="{0061A865-E6B7-FF96-4630-93EB00C8B5D3}"/>
              </a:ext>
            </a:extLst>
          </p:cNvPr>
          <p:cNvPicPr>
            <a:picLocks noChangeAspect="1"/>
          </p:cNvPicPr>
          <p:nvPr/>
        </p:nvPicPr>
        <p:blipFill>
          <a:blip r:embed="rId2"/>
          <a:stretch>
            <a:fillRect/>
          </a:stretch>
        </p:blipFill>
        <p:spPr>
          <a:xfrm>
            <a:off x="3643799" y="374396"/>
            <a:ext cx="8159262" cy="6119447"/>
          </a:xfrm>
          <a:prstGeom prst="rect">
            <a:avLst/>
          </a:prstGeom>
        </p:spPr>
      </p:pic>
    </p:spTree>
    <p:extLst>
      <p:ext uri="{BB962C8B-B14F-4D97-AF65-F5344CB8AC3E}">
        <p14:creationId xmlns:p14="http://schemas.microsoft.com/office/powerpoint/2010/main" val="3530111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DEA08-2484-03AA-AC82-D28E4D0D74B5}"/>
              </a:ext>
            </a:extLst>
          </p:cNvPr>
          <p:cNvSpPr>
            <a:spLocks noGrp="1"/>
          </p:cNvSpPr>
          <p:nvPr>
            <p:ph type="title"/>
          </p:nvPr>
        </p:nvSpPr>
        <p:spPr>
          <a:xfrm>
            <a:off x="4039447" y="270982"/>
            <a:ext cx="4113107" cy="626111"/>
          </a:xfrm>
        </p:spPr>
        <p:txBody>
          <a:bodyPr anchor="t">
            <a:normAutofit/>
          </a:bodyPr>
          <a:lstStyle/>
          <a:p>
            <a:pPr algn="ctr"/>
            <a:r>
              <a:rPr lang="en-US" dirty="0">
                <a:cs typeface="Posterama"/>
              </a:rPr>
              <a:t>Current Statistics</a:t>
            </a:r>
          </a:p>
        </p:txBody>
      </p:sp>
      <p:graphicFrame>
        <p:nvGraphicFramePr>
          <p:cNvPr id="319" name="Content Placeholder 318">
            <a:extLst>
              <a:ext uri="{FF2B5EF4-FFF2-40B4-BE49-F238E27FC236}">
                <a16:creationId xmlns:a16="http://schemas.microsoft.com/office/drawing/2014/main" id="{62DA766E-09B6-03B2-C65C-0F02F4F88DD0}"/>
              </a:ext>
            </a:extLst>
          </p:cNvPr>
          <p:cNvGraphicFramePr>
            <a:graphicFrameLocks noGrp="1"/>
          </p:cNvGraphicFramePr>
          <p:nvPr>
            <p:ph idx="30"/>
            <p:extLst>
              <p:ext uri="{D42A27DB-BD31-4B8C-83A1-F6EECF244321}">
                <p14:modId xmlns:p14="http://schemas.microsoft.com/office/powerpoint/2010/main" val="4085222915"/>
              </p:ext>
            </p:extLst>
          </p:nvPr>
        </p:nvGraphicFramePr>
        <p:xfrm>
          <a:off x="4266061" y="1182565"/>
          <a:ext cx="3735915" cy="741680"/>
        </p:xfrm>
        <a:graphic>
          <a:graphicData uri="http://schemas.openxmlformats.org/drawingml/2006/table">
            <a:tbl>
              <a:tblPr firstRow="1" bandRow="1">
                <a:tableStyleId>{9DCAF9ED-07DC-4A11-8D7F-57B35C25682E}</a:tableStyleId>
              </a:tblPr>
              <a:tblGrid>
                <a:gridCol w="1725083">
                  <a:extLst>
                    <a:ext uri="{9D8B030D-6E8A-4147-A177-3AD203B41FA5}">
                      <a16:colId xmlns:a16="http://schemas.microsoft.com/office/drawing/2014/main" val="1401171154"/>
                    </a:ext>
                  </a:extLst>
                </a:gridCol>
                <a:gridCol w="2010832">
                  <a:extLst>
                    <a:ext uri="{9D8B030D-6E8A-4147-A177-3AD203B41FA5}">
                      <a16:colId xmlns:a16="http://schemas.microsoft.com/office/drawing/2014/main" val="2187848714"/>
                    </a:ext>
                  </a:extLst>
                </a:gridCol>
              </a:tblGrid>
              <a:tr h="370840">
                <a:tc>
                  <a:txBody>
                    <a:bodyPr/>
                    <a:lstStyle/>
                    <a:p>
                      <a:pPr lvl="0" algn="ctr">
                        <a:buNone/>
                      </a:pPr>
                      <a:r>
                        <a:rPr lang="en-US" sz="1800" b="0" i="0" u="none" strike="noStrike" noProof="0">
                          <a:latin typeface="Abadi"/>
                        </a:rPr>
                        <a:t>In CCB Review</a:t>
                      </a:r>
                      <a:endParaRPr lang="en-US"/>
                    </a:p>
                  </a:txBody>
                  <a:tcPr/>
                </a:tc>
                <a:tc>
                  <a:txBody>
                    <a:bodyPr/>
                    <a:lstStyle/>
                    <a:p>
                      <a:pPr lvl="0" algn="ctr">
                        <a:buNone/>
                      </a:pPr>
                      <a:r>
                        <a:rPr lang="en-US" sz="1800" b="0" i="0" u="none" strike="noStrike" noProof="0">
                          <a:latin typeface="Abadi"/>
                        </a:rPr>
                        <a:t>Count of Status</a:t>
                      </a:r>
                      <a:endParaRPr lang="en-US"/>
                    </a:p>
                  </a:txBody>
                  <a:tcPr/>
                </a:tc>
                <a:extLst>
                  <a:ext uri="{0D108BD9-81ED-4DB2-BD59-A6C34878D82A}">
                    <a16:rowId xmlns:a16="http://schemas.microsoft.com/office/drawing/2014/main" val="2919310608"/>
                  </a:ext>
                </a:extLst>
              </a:tr>
              <a:tr h="370840">
                <a:tc>
                  <a:txBody>
                    <a:bodyPr/>
                    <a:lstStyle/>
                    <a:p>
                      <a:pPr lvl="0" algn="l">
                        <a:buNone/>
                      </a:pPr>
                      <a:r>
                        <a:rPr lang="en-US" sz="1800" b="1" i="0" u="none" strike="noStrike" noProof="0">
                          <a:latin typeface="Abadi"/>
                        </a:rPr>
                        <a:t>Total</a:t>
                      </a:r>
                      <a:endParaRPr lang="en-US" b="1"/>
                    </a:p>
                  </a:txBody>
                  <a:tcPr/>
                </a:tc>
                <a:tc>
                  <a:txBody>
                    <a:bodyPr/>
                    <a:lstStyle/>
                    <a:p>
                      <a:pPr lvl="0" algn="ctr">
                        <a:buNone/>
                      </a:pPr>
                      <a:r>
                        <a:rPr lang="en-US" sz="1800" b="1" i="0" u="none" strike="noStrike" noProof="0">
                          <a:latin typeface="Abadi"/>
                        </a:rPr>
                        <a:t>118</a:t>
                      </a:r>
                      <a:endParaRPr lang="en-US" b="1"/>
                    </a:p>
                  </a:txBody>
                  <a:tcPr/>
                </a:tc>
                <a:extLst>
                  <a:ext uri="{0D108BD9-81ED-4DB2-BD59-A6C34878D82A}">
                    <a16:rowId xmlns:a16="http://schemas.microsoft.com/office/drawing/2014/main" val="3152595316"/>
                  </a:ext>
                </a:extLst>
              </a:tr>
            </a:tbl>
          </a:graphicData>
        </a:graphic>
      </p:graphicFrame>
      <p:graphicFrame>
        <p:nvGraphicFramePr>
          <p:cNvPr id="322" name="Table 321">
            <a:extLst>
              <a:ext uri="{FF2B5EF4-FFF2-40B4-BE49-F238E27FC236}">
                <a16:creationId xmlns:a16="http://schemas.microsoft.com/office/drawing/2014/main" id="{FED69835-E672-9F6C-D0B3-F532E76107C9}"/>
              </a:ext>
            </a:extLst>
          </p:cNvPr>
          <p:cNvGraphicFramePr>
            <a:graphicFrameLocks noGrp="1"/>
          </p:cNvGraphicFramePr>
          <p:nvPr>
            <p:extLst>
              <p:ext uri="{D42A27DB-BD31-4B8C-83A1-F6EECF244321}">
                <p14:modId xmlns:p14="http://schemas.microsoft.com/office/powerpoint/2010/main" val="3468052919"/>
              </p:ext>
            </p:extLst>
          </p:nvPr>
        </p:nvGraphicFramePr>
        <p:xfrm>
          <a:off x="4265083" y="2153708"/>
          <a:ext cx="3725834" cy="2966718"/>
        </p:xfrm>
        <a:graphic>
          <a:graphicData uri="http://schemas.openxmlformats.org/drawingml/2006/table">
            <a:tbl>
              <a:tblPr firstRow="1" bandRow="1">
                <a:tableStyleId>{9DCAF9ED-07DC-4A11-8D7F-57B35C25682E}</a:tableStyleId>
              </a:tblPr>
              <a:tblGrid>
                <a:gridCol w="1782705">
                  <a:extLst>
                    <a:ext uri="{9D8B030D-6E8A-4147-A177-3AD203B41FA5}">
                      <a16:colId xmlns:a16="http://schemas.microsoft.com/office/drawing/2014/main" val="476377491"/>
                    </a:ext>
                  </a:extLst>
                </a:gridCol>
                <a:gridCol w="1943129">
                  <a:extLst>
                    <a:ext uri="{9D8B030D-6E8A-4147-A177-3AD203B41FA5}">
                      <a16:colId xmlns:a16="http://schemas.microsoft.com/office/drawing/2014/main" val="1102341378"/>
                    </a:ext>
                  </a:extLst>
                </a:gridCol>
              </a:tblGrid>
              <a:tr h="370840">
                <a:tc>
                  <a:txBody>
                    <a:bodyPr/>
                    <a:lstStyle/>
                    <a:p>
                      <a:pPr lvl="0" algn="ctr">
                        <a:buNone/>
                      </a:pPr>
                      <a:r>
                        <a:rPr lang="en-US" sz="1800" b="0" i="0" u="none" strike="noStrike" noProof="0">
                          <a:latin typeface="Abadi"/>
                        </a:rPr>
                        <a:t>CCB Approved</a:t>
                      </a:r>
                      <a:endParaRPr lang="en-US"/>
                    </a:p>
                  </a:txBody>
                  <a:tcPr/>
                </a:tc>
                <a:tc>
                  <a:txBody>
                    <a:bodyPr/>
                    <a:lstStyle/>
                    <a:p>
                      <a:pPr lvl="0" algn="ctr">
                        <a:buNone/>
                      </a:pPr>
                      <a:r>
                        <a:rPr lang="en-US" sz="1800" b="0" i="0" u="none" strike="noStrike" noProof="0">
                          <a:latin typeface="Abadi"/>
                        </a:rPr>
                        <a:t>Count of Status</a:t>
                      </a:r>
                      <a:endParaRPr lang="en-US"/>
                    </a:p>
                  </a:txBody>
                  <a:tcPr/>
                </a:tc>
                <a:extLst>
                  <a:ext uri="{0D108BD9-81ED-4DB2-BD59-A6C34878D82A}">
                    <a16:rowId xmlns:a16="http://schemas.microsoft.com/office/drawing/2014/main" val="1998509850"/>
                  </a:ext>
                </a:extLst>
              </a:tr>
              <a:tr h="370840">
                <a:tc>
                  <a:txBody>
                    <a:bodyPr/>
                    <a:lstStyle/>
                    <a:p>
                      <a:pPr lvl="0">
                        <a:buNone/>
                      </a:pPr>
                      <a:r>
                        <a:rPr lang="en-US" sz="1800" b="0" i="0" u="none" strike="noStrike" noProof="0">
                          <a:latin typeface="Abadi"/>
                        </a:rPr>
                        <a:t>Approved</a:t>
                      </a:r>
                      <a:endParaRPr lang="en-US">
                        <a:latin typeface="Abadi"/>
                      </a:endParaRPr>
                    </a:p>
                  </a:txBody>
                  <a:tcPr/>
                </a:tc>
                <a:tc>
                  <a:txBody>
                    <a:bodyPr/>
                    <a:lstStyle/>
                    <a:p>
                      <a:pPr lvl="0" algn="ctr">
                        <a:buNone/>
                      </a:pPr>
                      <a:r>
                        <a:rPr lang="en-US" sz="1800" b="0" i="0" u="none" strike="noStrike" noProof="0">
                          <a:latin typeface="Abadi"/>
                        </a:rPr>
                        <a:t>102</a:t>
                      </a:r>
                      <a:endParaRPr lang="en-US"/>
                    </a:p>
                  </a:txBody>
                  <a:tcPr/>
                </a:tc>
                <a:extLst>
                  <a:ext uri="{0D108BD9-81ED-4DB2-BD59-A6C34878D82A}">
                    <a16:rowId xmlns:a16="http://schemas.microsoft.com/office/drawing/2014/main" val="1128975528"/>
                  </a:ext>
                </a:extLst>
              </a:tr>
              <a:tr h="370840">
                <a:tc>
                  <a:txBody>
                    <a:bodyPr/>
                    <a:lstStyle/>
                    <a:p>
                      <a:pPr lvl="0">
                        <a:buNone/>
                      </a:pPr>
                      <a:r>
                        <a:rPr lang="en-US" sz="1800" b="0" i="0" u="none" strike="noStrike" noProof="0">
                          <a:latin typeface="Abadi"/>
                        </a:rPr>
                        <a:t>     High</a:t>
                      </a:r>
                      <a:endParaRPr lang="en-US">
                        <a:latin typeface="Abadi"/>
                      </a:endParaRPr>
                    </a:p>
                  </a:txBody>
                  <a:tcPr/>
                </a:tc>
                <a:tc>
                  <a:txBody>
                    <a:bodyPr/>
                    <a:lstStyle/>
                    <a:p>
                      <a:pPr lvl="0" algn="ctr">
                        <a:buNone/>
                      </a:pPr>
                      <a:r>
                        <a:rPr lang="en-US" sz="1800" b="0" i="0" u="none" strike="noStrike" noProof="0">
                          <a:latin typeface="Abadi"/>
                        </a:rPr>
                        <a:t>19</a:t>
                      </a:r>
                      <a:endParaRPr lang="en-US" sz="1800" b="0" i="0" u="none" strike="noStrike" noProof="0" dirty="0">
                        <a:latin typeface="Abadi"/>
                      </a:endParaRPr>
                    </a:p>
                  </a:txBody>
                  <a:tcPr/>
                </a:tc>
                <a:extLst>
                  <a:ext uri="{0D108BD9-81ED-4DB2-BD59-A6C34878D82A}">
                    <a16:rowId xmlns:a16="http://schemas.microsoft.com/office/drawing/2014/main" val="2316607233"/>
                  </a:ext>
                </a:extLst>
              </a:tr>
              <a:tr h="370840">
                <a:tc>
                  <a:txBody>
                    <a:bodyPr/>
                    <a:lstStyle/>
                    <a:p>
                      <a:pPr lvl="0">
                        <a:buNone/>
                      </a:pPr>
                      <a:r>
                        <a:rPr lang="en-US" sz="1800" b="0" i="0" u="none" strike="noStrike" noProof="0">
                          <a:latin typeface="Abadi"/>
                        </a:rPr>
                        <a:t>     Medium</a:t>
                      </a:r>
                      <a:endParaRPr lang="en-US">
                        <a:latin typeface="Abadi"/>
                      </a:endParaRPr>
                    </a:p>
                  </a:txBody>
                  <a:tcPr/>
                </a:tc>
                <a:tc>
                  <a:txBody>
                    <a:bodyPr/>
                    <a:lstStyle/>
                    <a:p>
                      <a:pPr lvl="0" algn="ctr">
                        <a:buNone/>
                      </a:pPr>
                      <a:r>
                        <a:rPr lang="en-US" sz="1800" b="0" i="0" u="none" strike="noStrike" noProof="0">
                          <a:latin typeface="Abadi"/>
                        </a:rPr>
                        <a:t>40</a:t>
                      </a:r>
                      <a:endParaRPr lang="en-US">
                        <a:latin typeface="Abadi"/>
                      </a:endParaRPr>
                    </a:p>
                  </a:txBody>
                  <a:tcPr/>
                </a:tc>
                <a:extLst>
                  <a:ext uri="{0D108BD9-81ED-4DB2-BD59-A6C34878D82A}">
                    <a16:rowId xmlns:a16="http://schemas.microsoft.com/office/drawing/2014/main" val="453036029"/>
                  </a:ext>
                </a:extLst>
              </a:tr>
              <a:tr h="370840">
                <a:tc>
                  <a:txBody>
                    <a:bodyPr/>
                    <a:lstStyle/>
                    <a:p>
                      <a:pPr lvl="0">
                        <a:buNone/>
                      </a:pPr>
                      <a:r>
                        <a:rPr lang="en-US" sz="1800" b="0" i="0" u="none" strike="noStrike" noProof="0">
                          <a:latin typeface="Abadi"/>
                        </a:rPr>
                        <a:t>     Low</a:t>
                      </a:r>
                      <a:endParaRPr lang="en-US">
                        <a:latin typeface="Abadi"/>
                      </a:endParaRPr>
                    </a:p>
                  </a:txBody>
                  <a:tcPr/>
                </a:tc>
                <a:tc>
                  <a:txBody>
                    <a:bodyPr/>
                    <a:lstStyle/>
                    <a:p>
                      <a:pPr lvl="0" algn="ctr">
                        <a:buNone/>
                      </a:pPr>
                      <a:r>
                        <a:rPr lang="en-US" sz="1800" b="0" i="0" u="none" strike="noStrike" noProof="0">
                          <a:latin typeface="Abadi"/>
                        </a:rPr>
                        <a:t>43</a:t>
                      </a:r>
                      <a:endParaRPr lang="en-US">
                        <a:latin typeface="Abadi"/>
                      </a:endParaRPr>
                    </a:p>
                  </a:txBody>
                  <a:tcPr/>
                </a:tc>
                <a:extLst>
                  <a:ext uri="{0D108BD9-81ED-4DB2-BD59-A6C34878D82A}">
                    <a16:rowId xmlns:a16="http://schemas.microsoft.com/office/drawing/2014/main" val="2015063779"/>
                  </a:ext>
                </a:extLst>
              </a:tr>
              <a:tr h="370840">
                <a:tc>
                  <a:txBody>
                    <a:bodyPr/>
                    <a:lstStyle/>
                    <a:p>
                      <a:pPr lvl="0">
                        <a:buNone/>
                      </a:pPr>
                      <a:r>
                        <a:rPr lang="en-US" sz="1800" b="0" i="0" u="none" strike="noStrike" noProof="0">
                          <a:latin typeface="Abadi"/>
                        </a:rPr>
                        <a:t>Planned</a:t>
                      </a:r>
                      <a:endParaRPr lang="en-US">
                        <a:latin typeface="Abadi"/>
                      </a:endParaRPr>
                    </a:p>
                  </a:txBody>
                  <a:tcPr/>
                </a:tc>
                <a:tc>
                  <a:txBody>
                    <a:bodyPr/>
                    <a:lstStyle/>
                    <a:p>
                      <a:pPr lvl="0" algn="ctr">
                        <a:buNone/>
                      </a:pPr>
                      <a:r>
                        <a:rPr lang="en-US" sz="1800" b="0" i="0" u="none" strike="noStrike" noProof="0">
                          <a:latin typeface="Abadi"/>
                        </a:rPr>
                        <a:t>7</a:t>
                      </a:r>
                      <a:endParaRPr lang="en-US" sz="1800" b="0" i="0" u="none" strike="noStrike" noProof="0" dirty="0">
                        <a:latin typeface="Abadi"/>
                      </a:endParaRPr>
                    </a:p>
                  </a:txBody>
                  <a:tcPr/>
                </a:tc>
                <a:extLst>
                  <a:ext uri="{0D108BD9-81ED-4DB2-BD59-A6C34878D82A}">
                    <a16:rowId xmlns:a16="http://schemas.microsoft.com/office/drawing/2014/main" val="186101017"/>
                  </a:ext>
                </a:extLst>
              </a:tr>
              <a:tr h="370839">
                <a:tc>
                  <a:txBody>
                    <a:bodyPr/>
                    <a:lstStyle/>
                    <a:p>
                      <a:pPr lvl="0">
                        <a:buNone/>
                      </a:pPr>
                      <a:r>
                        <a:rPr lang="en-US" sz="1800" b="0" i="0" u="none" strike="noStrike" noProof="0">
                          <a:latin typeface="Abadi"/>
                        </a:rPr>
                        <a:t>Underway</a:t>
                      </a:r>
                      <a:endParaRPr lang="en-US">
                        <a:latin typeface="Abadi"/>
                      </a:endParaRPr>
                    </a:p>
                  </a:txBody>
                  <a:tcPr/>
                </a:tc>
                <a:tc>
                  <a:txBody>
                    <a:bodyPr/>
                    <a:lstStyle/>
                    <a:p>
                      <a:pPr lvl="0" algn="ctr">
                        <a:buNone/>
                      </a:pPr>
                      <a:r>
                        <a:rPr lang="en-US" sz="1800" b="0" i="0" u="none" strike="noStrike" noProof="0">
                          <a:latin typeface="Abadi"/>
                        </a:rPr>
                        <a:t>6</a:t>
                      </a:r>
                    </a:p>
                  </a:txBody>
                  <a:tcPr/>
                </a:tc>
                <a:extLst>
                  <a:ext uri="{0D108BD9-81ED-4DB2-BD59-A6C34878D82A}">
                    <a16:rowId xmlns:a16="http://schemas.microsoft.com/office/drawing/2014/main" val="2996637422"/>
                  </a:ext>
                </a:extLst>
              </a:tr>
              <a:tr h="370839">
                <a:tc>
                  <a:txBody>
                    <a:bodyPr/>
                    <a:lstStyle/>
                    <a:p>
                      <a:pPr lvl="0">
                        <a:buNone/>
                      </a:pPr>
                      <a:r>
                        <a:rPr lang="en-US" sz="1800" b="1" i="0" u="none" strike="noStrike" noProof="0">
                          <a:latin typeface="Abadi"/>
                        </a:rPr>
                        <a:t>TOTAL</a:t>
                      </a:r>
                      <a:endParaRPr lang="en-US"/>
                    </a:p>
                  </a:txBody>
                  <a:tcPr/>
                </a:tc>
                <a:tc>
                  <a:txBody>
                    <a:bodyPr/>
                    <a:lstStyle/>
                    <a:p>
                      <a:pPr lvl="0" algn="ctr">
                        <a:buNone/>
                      </a:pPr>
                      <a:r>
                        <a:rPr lang="en-US" sz="1800" b="1" i="0" u="none" strike="noStrike" noProof="0">
                          <a:latin typeface="Abadi"/>
                        </a:rPr>
                        <a:t>115</a:t>
                      </a:r>
                      <a:endParaRPr lang="en-US" b="1">
                        <a:latin typeface="Abadi"/>
                      </a:endParaRPr>
                    </a:p>
                  </a:txBody>
                  <a:tcPr/>
                </a:tc>
                <a:extLst>
                  <a:ext uri="{0D108BD9-81ED-4DB2-BD59-A6C34878D82A}">
                    <a16:rowId xmlns:a16="http://schemas.microsoft.com/office/drawing/2014/main" val="1364428116"/>
                  </a:ext>
                </a:extLst>
              </a:tr>
            </a:tbl>
          </a:graphicData>
        </a:graphic>
      </p:graphicFrame>
      <p:graphicFrame>
        <p:nvGraphicFramePr>
          <p:cNvPr id="6" name="Content Placeholder 318">
            <a:extLst>
              <a:ext uri="{FF2B5EF4-FFF2-40B4-BE49-F238E27FC236}">
                <a16:creationId xmlns:a16="http://schemas.microsoft.com/office/drawing/2014/main" id="{9E70DEA3-19D3-2B7B-983E-32A69C1AEA07}"/>
              </a:ext>
            </a:extLst>
          </p:cNvPr>
          <p:cNvGraphicFramePr>
            <a:graphicFrameLocks/>
          </p:cNvGraphicFramePr>
          <p:nvPr>
            <p:extLst>
              <p:ext uri="{D42A27DB-BD31-4B8C-83A1-F6EECF244321}">
                <p14:modId xmlns:p14="http://schemas.microsoft.com/office/powerpoint/2010/main" val="2097662870"/>
              </p:ext>
            </p:extLst>
          </p:nvPr>
        </p:nvGraphicFramePr>
        <p:xfrm>
          <a:off x="4262155" y="5379427"/>
          <a:ext cx="3730613" cy="1010920"/>
        </p:xfrm>
        <a:graphic>
          <a:graphicData uri="http://schemas.openxmlformats.org/drawingml/2006/table">
            <a:tbl>
              <a:tblPr firstRow="1" bandRow="1">
                <a:tableStyleId>{9DCAF9ED-07DC-4A11-8D7F-57B35C25682E}</a:tableStyleId>
              </a:tblPr>
              <a:tblGrid>
                <a:gridCol w="1765725">
                  <a:extLst>
                    <a:ext uri="{9D8B030D-6E8A-4147-A177-3AD203B41FA5}">
                      <a16:colId xmlns:a16="http://schemas.microsoft.com/office/drawing/2014/main" val="1401171154"/>
                    </a:ext>
                  </a:extLst>
                </a:gridCol>
                <a:gridCol w="1964888">
                  <a:extLst>
                    <a:ext uri="{9D8B030D-6E8A-4147-A177-3AD203B41FA5}">
                      <a16:colId xmlns:a16="http://schemas.microsoft.com/office/drawing/2014/main" val="2187848714"/>
                    </a:ext>
                  </a:extLst>
                </a:gridCol>
              </a:tblGrid>
              <a:tr h="371230">
                <a:tc>
                  <a:txBody>
                    <a:bodyPr/>
                    <a:lstStyle/>
                    <a:p>
                      <a:pPr lvl="0" algn="ctr">
                        <a:buNone/>
                      </a:pPr>
                      <a:r>
                        <a:rPr lang="en-US" sz="1800" b="0" i="0" u="none" strike="noStrike" noProof="0">
                          <a:latin typeface="Abadi"/>
                        </a:rPr>
                        <a:t>Completed in 2025</a:t>
                      </a:r>
                      <a:endParaRPr lang="en-US"/>
                    </a:p>
                  </a:txBody>
                  <a:tcPr/>
                </a:tc>
                <a:tc>
                  <a:txBody>
                    <a:bodyPr/>
                    <a:lstStyle/>
                    <a:p>
                      <a:pPr lvl="0" algn="ctr">
                        <a:buNone/>
                      </a:pPr>
                      <a:r>
                        <a:rPr lang="en-US" sz="1800" b="0" i="0" u="none" strike="noStrike" noProof="0">
                          <a:latin typeface="Abadi"/>
                        </a:rPr>
                        <a:t>Count of Status</a:t>
                      </a:r>
                      <a:endParaRPr lang="en-US"/>
                    </a:p>
                  </a:txBody>
                  <a:tcPr/>
                </a:tc>
                <a:extLst>
                  <a:ext uri="{0D108BD9-81ED-4DB2-BD59-A6C34878D82A}">
                    <a16:rowId xmlns:a16="http://schemas.microsoft.com/office/drawing/2014/main" val="2919310608"/>
                  </a:ext>
                </a:extLst>
              </a:tr>
              <a:tr h="370840">
                <a:tc>
                  <a:txBody>
                    <a:bodyPr/>
                    <a:lstStyle/>
                    <a:p>
                      <a:pPr lvl="0" algn="l">
                        <a:buNone/>
                      </a:pPr>
                      <a:r>
                        <a:rPr lang="en-US" sz="1800" b="1" i="0" u="none" strike="noStrike" noProof="0">
                          <a:latin typeface="Abadi"/>
                        </a:rPr>
                        <a:t>Total</a:t>
                      </a:r>
                      <a:endParaRPr lang="en-US" b="1"/>
                    </a:p>
                  </a:txBody>
                  <a:tcPr/>
                </a:tc>
                <a:tc>
                  <a:txBody>
                    <a:bodyPr/>
                    <a:lstStyle/>
                    <a:p>
                      <a:pPr lvl="0" algn="ctr">
                        <a:buNone/>
                      </a:pPr>
                      <a:r>
                        <a:rPr lang="en-US" sz="1800" b="1" i="0" u="none" strike="noStrike" noProof="0">
                          <a:latin typeface="Abadi"/>
                        </a:rPr>
                        <a:t>22</a:t>
                      </a:r>
                    </a:p>
                  </a:txBody>
                  <a:tcPr/>
                </a:tc>
                <a:extLst>
                  <a:ext uri="{0D108BD9-81ED-4DB2-BD59-A6C34878D82A}">
                    <a16:rowId xmlns:a16="http://schemas.microsoft.com/office/drawing/2014/main" val="3152595316"/>
                  </a:ext>
                </a:extLst>
              </a:tr>
            </a:tbl>
          </a:graphicData>
        </a:graphic>
      </p:graphicFrame>
    </p:spTree>
    <p:extLst>
      <p:ext uri="{BB962C8B-B14F-4D97-AF65-F5344CB8AC3E}">
        <p14:creationId xmlns:p14="http://schemas.microsoft.com/office/powerpoint/2010/main" val="2094191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itle 59">
            <a:extLst>
              <a:ext uri="{FF2B5EF4-FFF2-40B4-BE49-F238E27FC236}">
                <a16:creationId xmlns:a16="http://schemas.microsoft.com/office/drawing/2014/main" id="{0031CE36-F77D-3964-C169-771DBA49D28A}"/>
              </a:ext>
            </a:extLst>
          </p:cNvPr>
          <p:cNvSpPr>
            <a:spLocks noGrp="1"/>
          </p:cNvSpPr>
          <p:nvPr>
            <p:ph type="title"/>
          </p:nvPr>
        </p:nvSpPr>
        <p:spPr>
          <a:xfrm>
            <a:off x="640080" y="420624"/>
            <a:ext cx="7132320" cy="676656"/>
          </a:xfrm>
        </p:spPr>
        <p:txBody>
          <a:bodyPr/>
          <a:lstStyle/>
          <a:p>
            <a:pPr>
              <a:lnSpc>
                <a:spcPts val="1275"/>
              </a:lnSpc>
            </a:pPr>
            <a:r>
              <a:rPr lang="en-US" dirty="0">
                <a:latin typeface="YACgEQY10lw_0"/>
              </a:rPr>
              <a:t>2026 CCCB Priorities</a:t>
            </a:r>
          </a:p>
        </p:txBody>
      </p:sp>
      <p:sp>
        <p:nvSpPr>
          <p:cNvPr id="43" name="Text Placeholder 42">
            <a:extLst>
              <a:ext uri="{FF2B5EF4-FFF2-40B4-BE49-F238E27FC236}">
                <a16:creationId xmlns:a16="http://schemas.microsoft.com/office/drawing/2014/main" id="{520E98B6-7B33-8FD4-A662-31DD4B85E22E}"/>
              </a:ext>
            </a:extLst>
          </p:cNvPr>
          <p:cNvSpPr>
            <a:spLocks noGrp="1"/>
          </p:cNvSpPr>
          <p:nvPr>
            <p:ph idx="1"/>
          </p:nvPr>
        </p:nvSpPr>
        <p:spPr>
          <a:xfrm>
            <a:off x="731520" y="1243584"/>
            <a:ext cx="7580376" cy="5431536"/>
          </a:xfrm>
        </p:spPr>
        <p:txBody>
          <a:bodyPr vert="horz" lIns="91440" tIns="45720" rIns="91440" bIns="45720" rtlCol="0" anchor="t">
            <a:normAutofit/>
          </a:bodyPr>
          <a:lstStyle/>
          <a:p>
            <a:pPr marL="285750" indent="-285750">
              <a:buFont typeface="Arial,Sans-Serif" panose="020B0604020202020204" pitchFamily="34" charset="0"/>
              <a:buChar char="•"/>
            </a:pPr>
            <a:r>
              <a:rPr lang="en-US"/>
              <a:t>Expected in 2.1</a:t>
            </a:r>
            <a:endParaRPr lang="en-US">
              <a:solidFill>
                <a:srgbClr val="FFFF00"/>
              </a:solidFill>
            </a:endParaRPr>
          </a:p>
          <a:p>
            <a:pPr marL="633095" lvl="1" indent="-347345">
              <a:buFont typeface="Arial,Sans-Serif" panose="020B0604020202020204" pitchFamily="34" charset="0"/>
              <a:buChar char="•"/>
            </a:pPr>
            <a:r>
              <a:rPr lang="en-US"/>
              <a:t>Add Overhead Modules, UMOD, etc. to WildCAD-E as resource types</a:t>
            </a:r>
            <a:endParaRPr lang="en-US">
              <a:solidFill>
                <a:srgbClr val="FFFF00"/>
              </a:solidFill>
            </a:endParaRPr>
          </a:p>
          <a:p>
            <a:pPr marL="633095" lvl="1" indent="-347345">
              <a:buFont typeface="Arial,Sans-Serif" panose="020B0604020202020204" pitchFamily="34" charset="0"/>
              <a:buChar char="•"/>
            </a:pPr>
            <a:r>
              <a:rPr lang="en-US"/>
              <a:t>IRWIN Integrated future/updated resources.</a:t>
            </a:r>
            <a:endParaRPr lang="en-US">
              <a:solidFill>
                <a:srgbClr val="FFFF00"/>
              </a:solidFill>
            </a:endParaRPr>
          </a:p>
          <a:p>
            <a:pPr marL="633095" lvl="1" indent="-347345">
              <a:buFont typeface="Arial,Sans-Serif" panose="020B0604020202020204" pitchFamily="34" charset="0"/>
              <a:buChar char="•"/>
            </a:pPr>
            <a:r>
              <a:rPr lang="en-US"/>
              <a:t>Map Measurement tool</a:t>
            </a:r>
            <a:endParaRPr lang="en-US">
              <a:solidFill>
                <a:srgbClr val="FFFFFF"/>
              </a:solidFill>
            </a:endParaRPr>
          </a:p>
          <a:p>
            <a:pPr marL="633095" lvl="1" indent="-347345">
              <a:buFont typeface="Arial,Sans-Serif" panose="020B0604020202020204" pitchFamily="34" charset="0"/>
              <a:buChar char="•"/>
            </a:pPr>
            <a:r>
              <a:rPr lang="en-US">
                <a:ea typeface="+mn-lt"/>
                <a:cs typeface="+mn-lt"/>
              </a:rPr>
              <a:t>Multiple methods to determine closest resource response to incident</a:t>
            </a:r>
            <a:endParaRPr lang="en-US"/>
          </a:p>
          <a:p>
            <a:pPr marL="633095" lvl="1" indent="-347345">
              <a:buFont typeface="Arial" panose="020B0604020202020204" pitchFamily="34" charset="0"/>
              <a:buChar char="•"/>
            </a:pPr>
            <a:r>
              <a:rPr lang="en-US"/>
              <a:t>Timer reconfiguration (Fix timer document issue on wrong incident)</a:t>
            </a:r>
          </a:p>
          <a:p>
            <a:pPr marL="633095" lvl="1" indent="-347345"/>
            <a:r>
              <a:rPr lang="en-US">
                <a:ea typeface="+mn-lt"/>
                <a:cs typeface="+mn-lt"/>
              </a:rPr>
              <a:t>Contained, controlled, out and lat/long auto document in incident log to show history</a:t>
            </a:r>
            <a:endParaRPr lang="en-US" dirty="0">
              <a:latin typeface="Abadi"/>
            </a:endParaRPr>
          </a:p>
        </p:txBody>
      </p:sp>
    </p:spTree>
    <p:extLst>
      <p:ext uri="{BB962C8B-B14F-4D97-AF65-F5344CB8AC3E}">
        <p14:creationId xmlns:p14="http://schemas.microsoft.com/office/powerpoint/2010/main" val="4182148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29D5B-97AC-2150-7330-1D4239545202}"/>
            </a:ext>
          </a:extLst>
        </p:cNvPr>
        <p:cNvGrpSpPr/>
        <p:nvPr/>
      </p:nvGrpSpPr>
      <p:grpSpPr>
        <a:xfrm>
          <a:off x="0" y="0"/>
          <a:ext cx="0" cy="0"/>
          <a:chOff x="0" y="0"/>
          <a:chExt cx="0" cy="0"/>
        </a:xfrm>
      </p:grpSpPr>
      <p:sp>
        <p:nvSpPr>
          <p:cNvPr id="60" name="Title 59">
            <a:extLst>
              <a:ext uri="{FF2B5EF4-FFF2-40B4-BE49-F238E27FC236}">
                <a16:creationId xmlns:a16="http://schemas.microsoft.com/office/drawing/2014/main" id="{C239BB06-DB56-1CE7-319F-46D5BC22BF6D}"/>
              </a:ext>
            </a:extLst>
          </p:cNvPr>
          <p:cNvSpPr>
            <a:spLocks noGrp="1"/>
          </p:cNvSpPr>
          <p:nvPr>
            <p:ph type="title"/>
          </p:nvPr>
        </p:nvSpPr>
        <p:spPr>
          <a:xfrm>
            <a:off x="640080" y="420624"/>
            <a:ext cx="7132320" cy="676656"/>
          </a:xfrm>
        </p:spPr>
        <p:txBody>
          <a:bodyPr/>
          <a:lstStyle/>
          <a:p>
            <a:pPr>
              <a:lnSpc>
                <a:spcPts val="1275"/>
              </a:lnSpc>
            </a:pPr>
            <a:r>
              <a:rPr lang="en-US" dirty="0">
                <a:latin typeface="YACgEQY10lw_0"/>
              </a:rPr>
              <a:t>2026 CCCB Priorities</a:t>
            </a:r>
          </a:p>
        </p:txBody>
      </p:sp>
      <p:sp>
        <p:nvSpPr>
          <p:cNvPr id="43" name="Text Placeholder 42">
            <a:extLst>
              <a:ext uri="{FF2B5EF4-FFF2-40B4-BE49-F238E27FC236}">
                <a16:creationId xmlns:a16="http://schemas.microsoft.com/office/drawing/2014/main" id="{D3C6F0C1-C987-C8B9-ACDF-4E8C4B4DFDF1}"/>
              </a:ext>
            </a:extLst>
          </p:cNvPr>
          <p:cNvSpPr>
            <a:spLocks noGrp="1"/>
          </p:cNvSpPr>
          <p:nvPr>
            <p:ph idx="1"/>
          </p:nvPr>
        </p:nvSpPr>
        <p:spPr>
          <a:xfrm>
            <a:off x="731520" y="1243584"/>
            <a:ext cx="7580376" cy="5431536"/>
          </a:xfrm>
        </p:spPr>
        <p:txBody>
          <a:bodyPr vert="horz" lIns="91440" tIns="45720" rIns="91440" bIns="45720" rtlCol="0" anchor="t">
            <a:normAutofit/>
          </a:bodyPr>
          <a:lstStyle/>
          <a:p>
            <a:pPr marL="285750" indent="-285750">
              <a:buFont typeface="Arial" panose="020B0604020202020204" pitchFamily="34" charset="0"/>
              <a:buChar char="•"/>
            </a:pPr>
            <a:r>
              <a:rPr lang="en-US"/>
              <a:t>Future Priority Enhancements</a:t>
            </a:r>
          </a:p>
          <a:p>
            <a:pPr marL="633095" lvl="1" indent="-347345">
              <a:buFont typeface="Arial" panose="020B0604020202020204" pitchFamily="34" charset="0"/>
              <a:buChar char="•"/>
            </a:pPr>
            <a:r>
              <a:rPr lang="en-US"/>
              <a:t>Add aircraft log and reconfigure AIR tab</a:t>
            </a:r>
          </a:p>
          <a:p>
            <a:pPr marL="633095" lvl="1" indent="-347345">
              <a:buFont typeface="Arial" panose="020B0604020202020204" pitchFamily="34" charset="0"/>
              <a:buChar char="•"/>
            </a:pPr>
            <a:r>
              <a:rPr lang="en-US"/>
              <a:t>Allow resources to go to an incident in WCE and still show available in IROC </a:t>
            </a:r>
            <a:r>
              <a:rPr lang="en-US" dirty="0"/>
              <a:t>for out of area orders</a:t>
            </a:r>
            <a:endParaRPr lang="en-US"/>
          </a:p>
          <a:p>
            <a:pPr marL="633095" lvl="1" indent="-347345">
              <a:buFont typeface="Arial" panose="020B0604020202020204" pitchFamily="34" charset="0"/>
              <a:buChar char="•"/>
            </a:pPr>
            <a:r>
              <a:rPr lang="en-US"/>
              <a:t>National NAVAID / VOR list</a:t>
            </a:r>
          </a:p>
          <a:p>
            <a:pPr marL="633095" lvl="1" indent="-347345">
              <a:buFont typeface="Arial" panose="020B0604020202020204" pitchFamily="34" charset="0"/>
              <a:buChar char="•"/>
            </a:pPr>
            <a:r>
              <a:rPr lang="en-US" dirty="0"/>
              <a:t>Add UNDO button to undo the last action of a resource</a:t>
            </a:r>
          </a:p>
          <a:p>
            <a:pPr marL="633095" lvl="1" indent="-347345">
              <a:buFont typeface="Arial" panose="020B0604020202020204" pitchFamily="34" charset="0"/>
              <a:buChar char="•"/>
            </a:pPr>
            <a:r>
              <a:rPr lang="en-US" dirty="0"/>
              <a:t>Hazard layer include polygons, lines and points. Lines and points have a distance to hazard. </a:t>
            </a:r>
          </a:p>
          <a:p>
            <a:pPr marL="633095" lvl="1" indent="-347345">
              <a:buFont typeface="Arial" panose="020B0604020202020204" pitchFamily="34" charset="0"/>
              <a:buChar char="•"/>
            </a:pPr>
            <a:r>
              <a:rPr lang="en-US" dirty="0"/>
              <a:t>Rebuild the distance tab to have a dropdown by category and more categories </a:t>
            </a:r>
          </a:p>
          <a:p>
            <a:pPr algn="ctr"/>
            <a:r>
              <a:rPr lang="en-US" dirty="0">
                <a:ea typeface="+mn-lt"/>
                <a:cs typeface="+mn-lt"/>
              </a:rPr>
              <a:t>***Dark mode has been requested and is currently on the priority list. However, </a:t>
            </a:r>
            <a:r>
              <a:rPr lang="en-US">
                <a:ea typeface="+mn-lt"/>
                <a:cs typeface="+mn-lt"/>
              </a:rPr>
              <a:t>due to other higher-priority initiatives that impact business needs, Its development </a:t>
            </a:r>
            <a:r>
              <a:rPr lang="en-US" dirty="0">
                <a:ea typeface="+mn-lt"/>
                <a:cs typeface="+mn-lt"/>
              </a:rPr>
              <a:t>is currently postponed for a future phase.*** </a:t>
            </a:r>
            <a:endParaRPr lang="en-US" dirty="0">
              <a:latin typeface="Abadi"/>
            </a:endParaRPr>
          </a:p>
        </p:txBody>
      </p:sp>
    </p:spTree>
    <p:extLst>
      <p:ext uri="{BB962C8B-B14F-4D97-AF65-F5344CB8AC3E}">
        <p14:creationId xmlns:p14="http://schemas.microsoft.com/office/powerpoint/2010/main" val="8294700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D6D5A-363B-0E44-CF98-5BAA33B81A08}"/>
              </a:ext>
            </a:extLst>
          </p:cNvPr>
          <p:cNvSpPr>
            <a:spLocks noGrp="1"/>
          </p:cNvSpPr>
          <p:nvPr>
            <p:ph type="title"/>
          </p:nvPr>
        </p:nvSpPr>
        <p:spPr>
          <a:xfrm>
            <a:off x="2994409" y="74111"/>
            <a:ext cx="3809431" cy="741166"/>
          </a:xfrm>
        </p:spPr>
        <p:txBody>
          <a:bodyPr anchor="b">
            <a:normAutofit/>
          </a:bodyPr>
          <a:lstStyle/>
          <a:p>
            <a:r>
              <a:rPr lang="en-US" dirty="0"/>
              <a:t>Layer Feedback</a:t>
            </a:r>
          </a:p>
        </p:txBody>
      </p:sp>
      <p:pic>
        <p:nvPicPr>
          <p:cNvPr id="7" name="Content Placeholder 6">
            <a:extLst>
              <a:ext uri="{FF2B5EF4-FFF2-40B4-BE49-F238E27FC236}">
                <a16:creationId xmlns:a16="http://schemas.microsoft.com/office/drawing/2014/main" id="{F87D6CC5-8014-0A6C-6705-227B1BE52AE4}"/>
              </a:ext>
            </a:extLst>
          </p:cNvPr>
          <p:cNvPicPr>
            <a:picLocks noGrp="1" noChangeAspect="1"/>
          </p:cNvPicPr>
          <p:nvPr>
            <p:ph idx="14"/>
          </p:nvPr>
        </p:nvPicPr>
        <p:blipFill>
          <a:blip r:embed="rId2"/>
          <a:stretch>
            <a:fillRect/>
          </a:stretch>
        </p:blipFill>
        <p:spPr>
          <a:xfrm>
            <a:off x="3647948" y="2797139"/>
            <a:ext cx="7351274" cy="3785906"/>
          </a:xfrm>
          <a:prstGeom prst="rect">
            <a:avLst/>
          </a:prstGeom>
          <a:noFill/>
        </p:spPr>
      </p:pic>
      <p:sp>
        <p:nvSpPr>
          <p:cNvPr id="4" name="Content Placeholder 3">
            <a:extLst>
              <a:ext uri="{FF2B5EF4-FFF2-40B4-BE49-F238E27FC236}">
                <a16:creationId xmlns:a16="http://schemas.microsoft.com/office/drawing/2014/main" id="{FE7767A6-1E34-5F88-E520-14086ED061B9}"/>
              </a:ext>
            </a:extLst>
          </p:cNvPr>
          <p:cNvSpPr>
            <a:spLocks noGrp="1"/>
          </p:cNvSpPr>
          <p:nvPr>
            <p:ph idx="1"/>
          </p:nvPr>
        </p:nvSpPr>
        <p:spPr>
          <a:xfrm>
            <a:off x="2994409" y="815277"/>
            <a:ext cx="8658352" cy="1706860"/>
          </a:xfrm>
        </p:spPr>
        <p:txBody>
          <a:bodyPr>
            <a:normAutofit/>
          </a:bodyPr>
          <a:lstStyle/>
          <a:p>
            <a:pPr marL="0" indent="0">
              <a:lnSpc>
                <a:spcPct val="90000"/>
              </a:lnSpc>
              <a:buNone/>
            </a:pPr>
            <a:r>
              <a:rPr lang="en-US" sz="1400" dirty="0"/>
              <a:t>Map layers are not a service provided by the developers they are URLs provided by an authoritative data sources. To report outages or updates you will need to contact the appropriate service provider. Many of these layers are used nationally by many different types of users, so when the service is unavailable, they are aware so patients may be your best option. Sometimes these services also are unavailable for short periods of times due to maintenance. </a:t>
            </a:r>
          </a:p>
          <a:p>
            <a:pPr marL="0" indent="0">
              <a:lnSpc>
                <a:spcPct val="90000"/>
              </a:lnSpc>
              <a:buNone/>
            </a:pPr>
            <a:r>
              <a:rPr lang="en-US" sz="1400" dirty="0"/>
              <a:t>If it is a long-term outage or updated needed, you will need to contact the service provider or work with your GIS Specialists to have them go through their appropriate channels to update or report long term outages of the sources.</a:t>
            </a:r>
          </a:p>
        </p:txBody>
      </p:sp>
      <p:pic>
        <p:nvPicPr>
          <p:cNvPr id="9" name="Picture 8">
            <a:extLst>
              <a:ext uri="{FF2B5EF4-FFF2-40B4-BE49-F238E27FC236}">
                <a16:creationId xmlns:a16="http://schemas.microsoft.com/office/drawing/2014/main" id="{4BCD8EA4-96D2-55CA-B7DD-B130710C98F8}"/>
              </a:ext>
            </a:extLst>
          </p:cNvPr>
          <p:cNvPicPr>
            <a:picLocks noChangeAspect="1"/>
          </p:cNvPicPr>
          <p:nvPr/>
        </p:nvPicPr>
        <p:blipFill>
          <a:blip r:embed="rId3"/>
          <a:stretch>
            <a:fillRect/>
          </a:stretch>
        </p:blipFill>
        <p:spPr>
          <a:xfrm>
            <a:off x="3819525" y="4581208"/>
            <a:ext cx="1866899" cy="1866899"/>
          </a:xfrm>
          <a:prstGeom prst="rect">
            <a:avLst/>
          </a:prstGeom>
        </p:spPr>
      </p:pic>
    </p:spTree>
    <p:extLst>
      <p:ext uri="{BB962C8B-B14F-4D97-AF65-F5344CB8AC3E}">
        <p14:creationId xmlns:p14="http://schemas.microsoft.com/office/powerpoint/2010/main" val="3237521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F925E-4060-138E-EB70-93D5CF87F5CE}"/>
            </a:ext>
          </a:extLst>
        </p:cNvPr>
        <p:cNvGrpSpPr/>
        <p:nvPr/>
      </p:nvGrpSpPr>
      <p:grpSpPr>
        <a:xfrm>
          <a:off x="0" y="0"/>
          <a:ext cx="0" cy="0"/>
          <a:chOff x="0" y="0"/>
          <a:chExt cx="0" cy="0"/>
        </a:xfrm>
      </p:grpSpPr>
      <p:sp>
        <p:nvSpPr>
          <p:cNvPr id="60" name="Title 59">
            <a:extLst>
              <a:ext uri="{FF2B5EF4-FFF2-40B4-BE49-F238E27FC236}">
                <a16:creationId xmlns:a16="http://schemas.microsoft.com/office/drawing/2014/main" id="{82C0A962-E7B3-94EE-3CD3-F08968317320}"/>
              </a:ext>
            </a:extLst>
          </p:cNvPr>
          <p:cNvSpPr>
            <a:spLocks noGrp="1"/>
          </p:cNvSpPr>
          <p:nvPr>
            <p:ph type="title"/>
          </p:nvPr>
        </p:nvSpPr>
        <p:spPr>
          <a:xfrm>
            <a:off x="7422261" y="142875"/>
            <a:ext cx="4663440" cy="1737360"/>
          </a:xfrm>
        </p:spPr>
        <p:txBody>
          <a:bodyPr vert="horz" lIns="91440" tIns="45720" rIns="91440" bIns="45720" rtlCol="0" anchor="t" anchorCtr="0">
            <a:normAutofit/>
          </a:bodyPr>
          <a:lstStyle/>
          <a:p>
            <a:pPr algn="ctr"/>
            <a:r>
              <a:rPr lang="en-US" b="1" kern="1200" dirty="0">
                <a:latin typeface="+mj-lt"/>
                <a:ea typeface="+mj-ea"/>
                <a:cs typeface="+mj-cs"/>
              </a:rPr>
              <a:t>Resource Integration</a:t>
            </a:r>
          </a:p>
        </p:txBody>
      </p:sp>
      <p:pic>
        <p:nvPicPr>
          <p:cNvPr id="3" name="Content Placeholder 2">
            <a:extLst>
              <a:ext uri="{FF2B5EF4-FFF2-40B4-BE49-F238E27FC236}">
                <a16:creationId xmlns:a16="http://schemas.microsoft.com/office/drawing/2014/main" id="{03B0DA9C-AF6E-26B5-66A7-A05379C71E42}"/>
              </a:ext>
            </a:extLst>
          </p:cNvPr>
          <p:cNvPicPr>
            <a:picLocks noGrp="1" noChangeAspect="1"/>
          </p:cNvPicPr>
          <p:nvPr>
            <p:ph idx="30"/>
          </p:nvPr>
        </p:nvPicPr>
        <p:blipFill>
          <a:blip r:embed="rId3"/>
          <a:stretch>
            <a:fillRect/>
          </a:stretch>
        </p:blipFill>
        <p:spPr>
          <a:xfrm>
            <a:off x="194310" y="142875"/>
            <a:ext cx="7139940" cy="6550896"/>
          </a:xfrm>
          <a:prstGeom prst="rect">
            <a:avLst/>
          </a:prstGeom>
          <a:noFill/>
        </p:spPr>
      </p:pic>
      <p:pic>
        <p:nvPicPr>
          <p:cNvPr id="5" name="Picture 4">
            <a:extLst>
              <a:ext uri="{FF2B5EF4-FFF2-40B4-BE49-F238E27FC236}">
                <a16:creationId xmlns:a16="http://schemas.microsoft.com/office/drawing/2014/main" id="{F163E8DA-35E7-0438-BB48-B10ACEE9A9DA}"/>
              </a:ext>
            </a:extLst>
          </p:cNvPr>
          <p:cNvPicPr>
            <a:picLocks noChangeAspect="1"/>
          </p:cNvPicPr>
          <p:nvPr/>
        </p:nvPicPr>
        <p:blipFill>
          <a:blip r:embed="rId4"/>
          <a:stretch>
            <a:fillRect/>
          </a:stretch>
        </p:blipFill>
        <p:spPr>
          <a:xfrm>
            <a:off x="8470019" y="1533525"/>
            <a:ext cx="2724150" cy="2724150"/>
          </a:xfrm>
          <a:prstGeom prst="rect">
            <a:avLst/>
          </a:prstGeom>
        </p:spPr>
      </p:pic>
    </p:spTree>
    <p:extLst>
      <p:ext uri="{BB962C8B-B14F-4D97-AF65-F5344CB8AC3E}">
        <p14:creationId xmlns:p14="http://schemas.microsoft.com/office/powerpoint/2010/main" val="3930433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AD2C8D04-263D-9589-1CFF-A5968D7C33D7}"/>
              </a:ext>
            </a:extLst>
          </p:cNvPr>
          <p:cNvSpPr>
            <a:spLocks noGrp="1"/>
          </p:cNvSpPr>
          <p:nvPr>
            <p:ph type="title"/>
          </p:nvPr>
        </p:nvSpPr>
        <p:spPr>
          <a:xfrm>
            <a:off x="1143000" y="3200400"/>
            <a:ext cx="5029200" cy="2743200"/>
          </a:xfrm>
        </p:spPr>
        <p:txBody>
          <a:bodyPr anchor="t">
            <a:normAutofit/>
          </a:bodyPr>
          <a:lstStyle/>
          <a:p>
            <a:r>
              <a:rPr lang="en-US" dirty="0"/>
              <a:t>Thank you</a:t>
            </a:r>
          </a:p>
        </p:txBody>
      </p:sp>
      <p:pic>
        <p:nvPicPr>
          <p:cNvPr id="3" name="Picture 2">
            <a:extLst>
              <a:ext uri="{FF2B5EF4-FFF2-40B4-BE49-F238E27FC236}">
                <a16:creationId xmlns:a16="http://schemas.microsoft.com/office/drawing/2014/main" id="{2139C255-AE96-2E5F-0089-F6EFE4E889E8}"/>
              </a:ext>
            </a:extLst>
          </p:cNvPr>
          <p:cNvPicPr>
            <a:picLocks noChangeAspect="1"/>
          </p:cNvPicPr>
          <p:nvPr/>
        </p:nvPicPr>
        <p:blipFill>
          <a:blip r:embed="rId3"/>
          <a:srcRect l="-12056" t="-18804" r="-12802" b="-20225"/>
          <a:stretch>
            <a:fillRect/>
          </a:stretch>
        </p:blipFill>
        <p:spPr>
          <a:xfrm>
            <a:off x="7493157" y="529148"/>
            <a:ext cx="4248873" cy="4731130"/>
          </a:xfrm>
          <a:custGeom>
            <a:avLst/>
            <a:gdLst>
              <a:gd name="connsiteX0" fmla="*/ 0 w 4816475"/>
              <a:gd name="connsiteY0" fmla="*/ 2407444 h 4814888"/>
              <a:gd name="connsiteX1" fmla="*/ 1203722 w 4816475"/>
              <a:gd name="connsiteY1" fmla="*/ 1 h 4814888"/>
              <a:gd name="connsiteX2" fmla="*/ 3612753 w 4816475"/>
              <a:gd name="connsiteY2" fmla="*/ 1 h 4814888"/>
              <a:gd name="connsiteX3" fmla="*/ 4816475 w 4816475"/>
              <a:gd name="connsiteY3" fmla="*/ 2407444 h 4814888"/>
              <a:gd name="connsiteX4" fmla="*/ 3612753 w 4816475"/>
              <a:gd name="connsiteY4" fmla="*/ 4814887 h 4814888"/>
              <a:gd name="connsiteX5" fmla="*/ 1203722 w 4816475"/>
              <a:gd name="connsiteY5" fmla="*/ 4814887 h 4814888"/>
              <a:gd name="connsiteX6" fmla="*/ 0 w 4816475"/>
              <a:gd name="connsiteY6" fmla="*/ 2407444 h 4814888"/>
              <a:gd name="connsiteX0" fmla="*/ 0 w 4816475"/>
              <a:gd name="connsiteY0" fmla="*/ 2407443 h 4814886"/>
              <a:gd name="connsiteX1" fmla="*/ 2199402 w 4816475"/>
              <a:gd name="connsiteY1" fmla="*/ 243840 h 4814886"/>
              <a:gd name="connsiteX2" fmla="*/ 3612753 w 4816475"/>
              <a:gd name="connsiteY2" fmla="*/ 0 h 4814886"/>
              <a:gd name="connsiteX3" fmla="*/ 4816475 w 4816475"/>
              <a:gd name="connsiteY3" fmla="*/ 2407443 h 4814886"/>
              <a:gd name="connsiteX4" fmla="*/ 3612753 w 4816475"/>
              <a:gd name="connsiteY4" fmla="*/ 4814886 h 4814886"/>
              <a:gd name="connsiteX5" fmla="*/ 1203722 w 4816475"/>
              <a:gd name="connsiteY5" fmla="*/ 4814886 h 4814886"/>
              <a:gd name="connsiteX6" fmla="*/ 0 w 4816475"/>
              <a:gd name="connsiteY6" fmla="*/ 2407443 h 4814886"/>
              <a:gd name="connsiteX0" fmla="*/ 0 w 4816475"/>
              <a:gd name="connsiteY0" fmla="*/ 2163603 h 4571046"/>
              <a:gd name="connsiteX1" fmla="*/ 2199402 w 4816475"/>
              <a:gd name="connsiteY1" fmla="*/ 0 h 4571046"/>
              <a:gd name="connsiteX2" fmla="*/ 4608433 w 4816475"/>
              <a:gd name="connsiteY2" fmla="*/ 721360 h 4571046"/>
              <a:gd name="connsiteX3" fmla="*/ 4816475 w 4816475"/>
              <a:gd name="connsiteY3" fmla="*/ 2163603 h 4571046"/>
              <a:gd name="connsiteX4" fmla="*/ 3612753 w 4816475"/>
              <a:gd name="connsiteY4" fmla="*/ 4571046 h 4571046"/>
              <a:gd name="connsiteX5" fmla="*/ 1203722 w 4816475"/>
              <a:gd name="connsiteY5" fmla="*/ 4571046 h 4571046"/>
              <a:gd name="connsiteX6" fmla="*/ 0 w 4816475"/>
              <a:gd name="connsiteY6" fmla="*/ 2163603 h 4571046"/>
              <a:gd name="connsiteX0" fmla="*/ 0 w 4958715"/>
              <a:gd name="connsiteY0" fmla="*/ 2163603 h 4571046"/>
              <a:gd name="connsiteX1" fmla="*/ 2199402 w 4958715"/>
              <a:gd name="connsiteY1" fmla="*/ 0 h 4571046"/>
              <a:gd name="connsiteX2" fmla="*/ 4608433 w 4958715"/>
              <a:gd name="connsiteY2" fmla="*/ 721360 h 4571046"/>
              <a:gd name="connsiteX3" fmla="*/ 4958715 w 4958715"/>
              <a:gd name="connsiteY3" fmla="*/ 2803683 h 4571046"/>
              <a:gd name="connsiteX4" fmla="*/ 3612753 w 4958715"/>
              <a:gd name="connsiteY4" fmla="*/ 4571046 h 4571046"/>
              <a:gd name="connsiteX5" fmla="*/ 1203722 w 4958715"/>
              <a:gd name="connsiteY5" fmla="*/ 4571046 h 4571046"/>
              <a:gd name="connsiteX6" fmla="*/ 0 w 4958715"/>
              <a:gd name="connsiteY6" fmla="*/ 2163603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1161050 w 4916043"/>
              <a:gd name="connsiteY5" fmla="*/ 4571046 h 4571046"/>
              <a:gd name="connsiteX6" fmla="*/ 0 w 4916043"/>
              <a:gd name="connsiteY6" fmla="*/ 1273587 h 4571046"/>
              <a:gd name="connsiteX0" fmla="*/ 0 w 4916043"/>
              <a:gd name="connsiteY0" fmla="*/ 1273587 h 4571046"/>
              <a:gd name="connsiteX1" fmla="*/ 2156730 w 4916043"/>
              <a:gd name="connsiteY1" fmla="*/ 0 h 4571046"/>
              <a:gd name="connsiteX2" fmla="*/ 4565761 w 4916043"/>
              <a:gd name="connsiteY2" fmla="*/ 721360 h 4571046"/>
              <a:gd name="connsiteX3" fmla="*/ 4916043 w 4916043"/>
              <a:gd name="connsiteY3" fmla="*/ 2803683 h 4571046"/>
              <a:gd name="connsiteX4" fmla="*/ 3570081 w 4916043"/>
              <a:gd name="connsiteY4" fmla="*/ 4571046 h 4571046"/>
              <a:gd name="connsiteX5" fmla="*/ 21098 w 4916043"/>
              <a:gd name="connsiteY5" fmla="*/ 3815142 h 4571046"/>
              <a:gd name="connsiteX6" fmla="*/ 0 w 4916043"/>
              <a:gd name="connsiteY6" fmla="*/ 1273587 h 4571046"/>
              <a:gd name="connsiteX0" fmla="*/ 0 w 4916043"/>
              <a:gd name="connsiteY0" fmla="*/ 1273587 h 5066346"/>
              <a:gd name="connsiteX1" fmla="*/ 2156730 w 4916043"/>
              <a:gd name="connsiteY1" fmla="*/ 0 h 5066346"/>
              <a:gd name="connsiteX2" fmla="*/ 4565761 w 4916043"/>
              <a:gd name="connsiteY2" fmla="*/ 721360 h 5066346"/>
              <a:gd name="connsiteX3" fmla="*/ 4916043 w 4916043"/>
              <a:gd name="connsiteY3" fmla="*/ 2803683 h 5066346"/>
              <a:gd name="connsiteX4" fmla="*/ 2236581 w 4916043"/>
              <a:gd name="connsiteY4" fmla="*/ 5066346 h 5066346"/>
              <a:gd name="connsiteX5" fmla="*/ 21098 w 4916043"/>
              <a:gd name="connsiteY5" fmla="*/ 3815142 h 5066346"/>
              <a:gd name="connsiteX6" fmla="*/ 0 w 4916043"/>
              <a:gd name="connsiteY6" fmla="*/ 1273587 h 5066346"/>
              <a:gd name="connsiteX0" fmla="*/ 0 w 4565761"/>
              <a:gd name="connsiteY0" fmla="*/ 1273587 h 5066346"/>
              <a:gd name="connsiteX1" fmla="*/ 2156730 w 4565761"/>
              <a:gd name="connsiteY1" fmla="*/ 0 h 5066346"/>
              <a:gd name="connsiteX2" fmla="*/ 4565761 w 4565761"/>
              <a:gd name="connsiteY2" fmla="*/ 721360 h 5066346"/>
              <a:gd name="connsiteX3" fmla="*/ 4405503 w 4565761"/>
              <a:gd name="connsiteY3" fmla="*/ 3801903 h 5066346"/>
              <a:gd name="connsiteX4" fmla="*/ 2236581 w 4565761"/>
              <a:gd name="connsiteY4" fmla="*/ 5066346 h 5066346"/>
              <a:gd name="connsiteX5" fmla="*/ 21098 w 4565761"/>
              <a:gd name="connsiteY5" fmla="*/ 3815142 h 5066346"/>
              <a:gd name="connsiteX6" fmla="*/ 0 w 4565761"/>
              <a:gd name="connsiteY6" fmla="*/ 1273587 h 5066346"/>
              <a:gd name="connsiteX0" fmla="*/ 0 w 4405503"/>
              <a:gd name="connsiteY0" fmla="*/ 1273587 h 5066346"/>
              <a:gd name="connsiteX1" fmla="*/ 2156730 w 4405503"/>
              <a:gd name="connsiteY1" fmla="*/ 0 h 5066346"/>
              <a:gd name="connsiteX2" fmla="*/ 4398121 w 4405503"/>
              <a:gd name="connsiteY2" fmla="*/ 1277620 h 5066346"/>
              <a:gd name="connsiteX3" fmla="*/ 4405503 w 4405503"/>
              <a:gd name="connsiteY3" fmla="*/ 3801903 h 5066346"/>
              <a:gd name="connsiteX4" fmla="*/ 2236581 w 4405503"/>
              <a:gd name="connsiteY4" fmla="*/ 5066346 h 5066346"/>
              <a:gd name="connsiteX5" fmla="*/ 21098 w 4405503"/>
              <a:gd name="connsiteY5" fmla="*/ 3815142 h 5066346"/>
              <a:gd name="connsiteX6" fmla="*/ 0 w 4405503"/>
              <a:gd name="connsiteY6" fmla="*/ 1273587 h 5066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05503" h="5066346">
                <a:moveTo>
                  <a:pt x="0" y="1273587"/>
                </a:moveTo>
                <a:lnTo>
                  <a:pt x="2156730" y="0"/>
                </a:lnTo>
                <a:lnTo>
                  <a:pt x="4398121" y="1277620"/>
                </a:lnTo>
                <a:cubicBezTo>
                  <a:pt x="4400582" y="2119048"/>
                  <a:pt x="4403042" y="2960475"/>
                  <a:pt x="4405503" y="3801903"/>
                </a:cubicBezTo>
                <a:lnTo>
                  <a:pt x="2236581" y="5066346"/>
                </a:lnTo>
                <a:lnTo>
                  <a:pt x="21098" y="3815142"/>
                </a:lnTo>
                <a:lnTo>
                  <a:pt x="0" y="1273587"/>
                </a:lnTo>
                <a:close/>
              </a:path>
            </a:pathLst>
          </a:custGeom>
          <a:solidFill>
            <a:schemeClr val="bg1"/>
          </a:solidFill>
        </p:spPr>
      </p:pic>
      <p:sp>
        <p:nvSpPr>
          <p:cNvPr id="25" name="Text Placeholder 24">
            <a:extLst>
              <a:ext uri="{FF2B5EF4-FFF2-40B4-BE49-F238E27FC236}">
                <a16:creationId xmlns:a16="http://schemas.microsoft.com/office/drawing/2014/main" id="{B993E4D5-4AD0-4740-096D-6822944C8FF6}"/>
              </a:ext>
            </a:extLst>
          </p:cNvPr>
          <p:cNvSpPr>
            <a:spLocks noGrp="1"/>
          </p:cNvSpPr>
          <p:nvPr>
            <p:ph type="body" sz="quarter" idx="28"/>
          </p:nvPr>
        </p:nvSpPr>
        <p:spPr>
          <a:xfrm>
            <a:off x="1261872" y="2240280"/>
            <a:ext cx="5029200" cy="760288"/>
          </a:xfrm>
        </p:spPr>
        <p:txBody>
          <a:bodyPr anchor="b">
            <a:normAutofit/>
          </a:bodyPr>
          <a:lstStyle/>
          <a:p>
            <a:pPr marL="0" indent="0">
              <a:buNone/>
            </a:pPr>
            <a:r>
              <a:rPr lang="en-US" dirty="0">
                <a:hlinkClick r:id="rId4"/>
              </a:rPr>
              <a:t>https://www.wildfire.gov/page/change-control-board-wildcad-e</a:t>
            </a:r>
            <a:r>
              <a:rPr lang="en-US" dirty="0"/>
              <a:t> </a:t>
            </a:r>
          </a:p>
        </p:txBody>
      </p:sp>
    </p:spTree>
    <p:extLst>
      <p:ext uri="{BB962C8B-B14F-4D97-AF65-F5344CB8AC3E}">
        <p14:creationId xmlns:p14="http://schemas.microsoft.com/office/powerpoint/2010/main" val="529279411"/>
      </p:ext>
    </p:extLst>
  </p:cSld>
  <p:clrMapOvr>
    <a:masterClrMapping/>
  </p:clrMapOvr>
</p:sld>
</file>

<file path=ppt/theme/theme1.xml><?xml version="1.0" encoding="utf-8"?>
<a:theme xmlns:a="http://schemas.openxmlformats.org/drawingml/2006/main" name="Custom">
  <a:themeElements>
    <a:clrScheme name="Custom 7">
      <a:dk1>
        <a:srgbClr val="000000"/>
      </a:dk1>
      <a:lt1>
        <a:srgbClr val="FFFFFF"/>
      </a:lt1>
      <a:dk2>
        <a:srgbClr val="0F253E"/>
      </a:dk2>
      <a:lt2>
        <a:srgbClr val="E7E6E6"/>
      </a:lt2>
      <a:accent1>
        <a:srgbClr val="4472C4"/>
      </a:accent1>
      <a:accent2>
        <a:srgbClr val="B83903"/>
      </a:accent2>
      <a:accent3>
        <a:srgbClr val="75262A"/>
      </a:accent3>
      <a:accent4>
        <a:srgbClr val="F79320"/>
      </a:accent4>
      <a:accent5>
        <a:srgbClr val="44668D"/>
      </a:accent5>
      <a:accent6>
        <a:srgbClr val="0F253E"/>
      </a:accent6>
      <a:hlink>
        <a:srgbClr val="AEC0D9"/>
      </a:hlink>
      <a:folHlink>
        <a:srgbClr val="B83903"/>
      </a:folHlink>
    </a:clrScheme>
    <a:fontScheme name="Custom 16">
      <a:majorFont>
        <a:latin typeface="Posterama"/>
        <a:ea typeface=""/>
        <a:cs typeface=""/>
      </a:majorFont>
      <a:minorFont>
        <a:latin typeface="Abad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marL="0" indent="0" algn="ctr">
          <a:lnSpc>
            <a:spcPct val="100000"/>
          </a:lnSpc>
          <a:spcBef>
            <a:spcPts val="0"/>
          </a:spcBef>
          <a:buFontTx/>
          <a:buNone/>
          <a:defRPr sz="1800" smtClean="0">
            <a:solidFill>
              <a:prstClr val="white"/>
            </a:solidFill>
            <a:latin typeface="Posterama" panose="020B0504020200020000" pitchFamily="34" charset="0"/>
            <a:ea typeface="微软雅黑"/>
            <a:cs typeface="Posterama" panose="020B0504020200020000" pitchFamily="34" charset="0"/>
          </a:defRPr>
        </a:defPPr>
      </a:lstStyle>
    </a:txDef>
  </a:objectDefaults>
  <a:extraClrSchemeLst/>
  <a:extLst>
    <a:ext uri="{05A4C25C-085E-4340-85A3-A5531E510DB2}">
      <thm15:themeFamily xmlns:thm15="http://schemas.microsoft.com/office/thememl/2012/main" name="TM9027928_win32_EF_v4" id="{FA821E7E-D625-4DCD-A30E-3216B54C8383}" vid="{DE28BE6C-8054-44B2-A92D-A1CAFC256BDB}"/>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db1e84a-ce4f-43f0-8510-f1718395b4d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835FB3DBD44EE40BA4C4F2DD4E77CD0" ma:contentTypeVersion="11" ma:contentTypeDescription="Create a new document." ma:contentTypeScope="" ma:versionID="ef3215d3a1053967dbd92b5977a34103">
  <xsd:schema xmlns:xsd="http://www.w3.org/2001/XMLSchema" xmlns:xs="http://www.w3.org/2001/XMLSchema" xmlns:p="http://schemas.microsoft.com/office/2006/metadata/properties" xmlns:ns2="ddb1e84a-ce4f-43f0-8510-f1718395b4d0" targetNamespace="http://schemas.microsoft.com/office/2006/metadata/properties" ma:root="true" ma:fieldsID="4b6da4b96f2d53f3707a3aff725e42f1" ns2:_="">
    <xsd:import namespace="ddb1e84a-ce4f-43f0-8510-f1718395b4d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b1e84a-ce4f-43f0-8510-f1718395b4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bd24e8d-a9e5-4d92-be68-bacf1b977f8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009351-EDD4-484E-ACD6-D50CCB137637}">
  <ds:schemaRefs>
    <ds:schemaRef ds:uri="http://schemas.microsoft.com/sharepoint/v3/contenttype/forms"/>
  </ds:schemaRefs>
</ds:datastoreItem>
</file>

<file path=customXml/itemProps2.xml><?xml version="1.0" encoding="utf-8"?>
<ds:datastoreItem xmlns:ds="http://schemas.openxmlformats.org/officeDocument/2006/customXml" ds:itemID="{C8DB3C62-858A-4A01-AFEF-21E0BB8CE262}">
  <ds:schemaRefs>
    <ds:schemaRef ds:uri="http://www.w3.org/XML/1998/namespace"/>
    <ds:schemaRef ds:uri="http://purl.org/dc/dcmitype/"/>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ddb1e84a-ce4f-43f0-8510-f1718395b4d0"/>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3082CD87-99E4-4D7A-9308-3B4046C08C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b1e84a-ce4f-43f0-8510-f1718395b4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{6FA4AE42-7EC1-4F4C-857E-08BC6FD0E245}TF63aebcec-8e39-4664-940a-dd6c2f00c54d020a9832_win32-3cdd3ee32610</Template>
  <TotalTime>301</TotalTime>
  <Words>508</Words>
  <Application>Microsoft Office PowerPoint</Application>
  <PresentationFormat>Widescreen</PresentationFormat>
  <Paragraphs>81</Paragraphs>
  <Slides>9</Slides>
  <Notes>5</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Custom</vt:lpstr>
      <vt:lpstr>CAD Change Control Board</vt:lpstr>
      <vt:lpstr>Representatives</vt:lpstr>
      <vt:lpstr>Enhancement Process</vt:lpstr>
      <vt:lpstr>Current Statistics</vt:lpstr>
      <vt:lpstr>2026 CCCB Priorities</vt:lpstr>
      <vt:lpstr>2026 CCCB Priorities</vt:lpstr>
      <vt:lpstr>Layer Feedback</vt:lpstr>
      <vt:lpstr>Resource Integration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Watson, Roman - FS, MO</dc:creator>
  <cp:lastModifiedBy>Roman Watson</cp:lastModifiedBy>
  <cp:revision>214</cp:revision>
  <dcterms:created xsi:type="dcterms:W3CDTF">2026-03-20T13:38:31Z</dcterms:created>
  <dcterms:modified xsi:type="dcterms:W3CDTF">2026-04-13T17:52:24Z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0x010100B835FB3DBD44EE40BA4C4F2DD4E77CD0</vt:lpwstr>
  </property>
  <property fmtid="{D5CDD505-2E9C-101B-9397-08002B2CF9AE}" pid="3" name="MediaServiceImageTags">
    <vt:lpwstr/>
  </property>
</Properties>
</file>